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5" r:id="rId5"/>
    <p:sldId id="259" r:id="rId6"/>
    <p:sldId id="277" r:id="rId7"/>
    <p:sldId id="280" r:id="rId8"/>
    <p:sldId id="278" r:id="rId9"/>
    <p:sldId id="281" r:id="rId10"/>
    <p:sldId id="282" r:id="rId11"/>
    <p:sldId id="283" r:id="rId12"/>
    <p:sldId id="289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>
        <p:scale>
          <a:sx n="77" d="100"/>
          <a:sy n="77" d="100"/>
        </p:scale>
        <p:origin x="-117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84DF7-D0F7-426B-AC15-B5C9129DEA2D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B3173F-F2C8-4D3F-9C3F-D1097E449A94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5 </a:t>
          </a:r>
          <a:r>
            <a:rPr lang="vi-VN" dirty="0" smtClean="0">
              <a:solidFill>
                <a:srgbClr val="FF0000"/>
              </a:solidFill>
            </a:rPr>
            <a:t>đ</a:t>
          </a:r>
          <a:r>
            <a:rPr lang="vi-VN" b="1" dirty="0" smtClean="0">
              <a:solidFill>
                <a:srgbClr val="FF0000"/>
              </a:solidFill>
            </a:rPr>
            <a:t>i</a:t>
          </a:r>
          <a:r>
            <a:rPr lang="vi-VN" dirty="0" smtClean="0">
              <a:solidFill>
                <a:srgbClr val="FF0000"/>
              </a:solidFill>
            </a:rPr>
            <a:t>ể</a:t>
          </a:r>
          <a:r>
            <a:rPr lang="vi-VN" b="1" dirty="0" smtClean="0">
              <a:solidFill>
                <a:srgbClr val="FF0000"/>
              </a:solidFill>
            </a:rPr>
            <a:t>m</a:t>
          </a:r>
          <a:endParaRPr lang="en-US" dirty="0">
            <a:solidFill>
              <a:srgbClr val="FF0000"/>
            </a:solidFill>
          </a:endParaRPr>
        </a:p>
      </dgm:t>
    </dgm:pt>
    <dgm:pt modelId="{5192DB90-AA7C-4CC5-A59C-AD40F7D9AD77}" type="parTrans" cxnId="{E1500D8C-6248-4A42-87D2-B821B49B09D1}">
      <dgm:prSet/>
      <dgm:spPr/>
      <dgm:t>
        <a:bodyPr/>
        <a:lstStyle/>
        <a:p>
          <a:endParaRPr lang="en-US"/>
        </a:p>
      </dgm:t>
    </dgm:pt>
    <dgm:pt modelId="{FDCB18F1-969F-49B9-9A41-75F5602874B7}" type="sibTrans" cxnId="{E1500D8C-6248-4A42-87D2-B821B49B09D1}">
      <dgm:prSet/>
      <dgm:spPr/>
      <dgm:t>
        <a:bodyPr/>
        <a:lstStyle/>
        <a:p>
          <a:endParaRPr lang="en-US"/>
        </a:p>
      </dgm:t>
    </dgm:pt>
    <dgm:pt modelId="{BCD06169-3729-4657-8D79-78E967639E20}">
      <dgm:prSet phldrT="[Text]" custT="1"/>
      <dgm:spPr/>
      <dgm:t>
        <a:bodyPr/>
        <a:lstStyle/>
        <a:p>
          <a:r>
            <a:rPr lang="vi-VN" sz="2400" dirty="0" smtClean="0"/>
            <a:t>Nội dung </a:t>
          </a:r>
          <a:r>
            <a:rPr lang="vi-VN" sz="2400" b="1" dirty="0" smtClean="0"/>
            <a:t>mở bài</a:t>
          </a:r>
          <a:r>
            <a:rPr lang="vi-VN" sz="2400" dirty="0" smtClean="0"/>
            <a:t> (Tối đa: 0.5 điểm)</a:t>
          </a:r>
          <a:endParaRPr lang="en-US" sz="2400" dirty="0"/>
        </a:p>
      </dgm:t>
    </dgm:pt>
    <dgm:pt modelId="{A0ADF289-A6D2-4FBC-BF1C-C744DFF1A11B}" type="parTrans" cxnId="{57E0F451-2170-4C94-9019-93EB92BF2BB9}">
      <dgm:prSet/>
      <dgm:spPr/>
      <dgm:t>
        <a:bodyPr/>
        <a:lstStyle/>
        <a:p>
          <a:endParaRPr lang="en-US"/>
        </a:p>
      </dgm:t>
    </dgm:pt>
    <dgm:pt modelId="{18AC57BA-F418-4346-9FE9-412142FADEA2}" type="sibTrans" cxnId="{57E0F451-2170-4C94-9019-93EB92BF2BB9}">
      <dgm:prSet/>
      <dgm:spPr/>
      <dgm:t>
        <a:bodyPr/>
        <a:lstStyle/>
        <a:p>
          <a:endParaRPr lang="en-US"/>
        </a:p>
      </dgm:t>
    </dgm:pt>
    <dgm:pt modelId="{E359E4E0-53E1-4B29-9EFC-0E186E310480}">
      <dgm:prSet phldrT="[Text]" custT="1"/>
      <dgm:spPr/>
      <dgm:t>
        <a:bodyPr/>
        <a:lstStyle/>
        <a:p>
          <a:r>
            <a:rPr lang="vi-VN" sz="2400" dirty="0" smtClean="0"/>
            <a:t>Nội dung </a:t>
          </a:r>
          <a:r>
            <a:rPr lang="vi-VN" sz="2400" b="1" dirty="0" smtClean="0"/>
            <a:t>thân bài</a:t>
          </a:r>
          <a:r>
            <a:rPr lang="vi-VN" sz="2400" dirty="0" smtClean="0"/>
            <a:t> (Tối đa: 2.25 điểm)</a:t>
          </a:r>
          <a:endParaRPr lang="en-US" sz="2400" dirty="0"/>
        </a:p>
      </dgm:t>
    </dgm:pt>
    <dgm:pt modelId="{5FBF529B-05A3-4033-B2D7-1541444D4B5A}" type="parTrans" cxnId="{493E0DAB-5C1B-48A6-9418-8D9B81182D4A}">
      <dgm:prSet/>
      <dgm:spPr/>
      <dgm:t>
        <a:bodyPr/>
        <a:lstStyle/>
        <a:p>
          <a:endParaRPr lang="en-US"/>
        </a:p>
      </dgm:t>
    </dgm:pt>
    <dgm:pt modelId="{F2D2C6D6-04CC-4B64-A4A3-F5987824E906}" type="sibTrans" cxnId="{493E0DAB-5C1B-48A6-9418-8D9B81182D4A}">
      <dgm:prSet/>
      <dgm:spPr/>
      <dgm:t>
        <a:bodyPr/>
        <a:lstStyle/>
        <a:p>
          <a:endParaRPr lang="en-US"/>
        </a:p>
      </dgm:t>
    </dgm:pt>
    <dgm:pt modelId="{A338F066-C8BB-4FDC-8743-E451D6F63013}">
      <dgm:prSet phldrT="[Text]" custT="1"/>
      <dgm:spPr/>
      <dgm:t>
        <a:bodyPr/>
        <a:lstStyle/>
        <a:p>
          <a:r>
            <a:rPr lang="vi-VN" sz="2400" dirty="0" smtClean="0"/>
            <a:t>Nội dung </a:t>
          </a:r>
          <a:r>
            <a:rPr lang="vi-VN" sz="2400" b="1" dirty="0" smtClean="0"/>
            <a:t>kết bài</a:t>
          </a:r>
          <a:r>
            <a:rPr lang="vi-VN" sz="2400" dirty="0" smtClean="0"/>
            <a:t> </a:t>
          </a:r>
          <a:r>
            <a:rPr lang="en-US" sz="2400" dirty="0" smtClean="0"/>
            <a:t> </a:t>
          </a:r>
          <a:r>
            <a:rPr lang="vi-VN" sz="2400" dirty="0" smtClean="0"/>
            <a:t>(Tối đa: 0.5 điểm)</a:t>
          </a:r>
          <a:endParaRPr lang="en-US" sz="2400" dirty="0"/>
        </a:p>
      </dgm:t>
    </dgm:pt>
    <dgm:pt modelId="{D56CD7A1-1727-4951-8C39-F3663786C941}" type="parTrans" cxnId="{F8C37FD6-C83C-4E8E-A6FB-22AEC7A5E32E}">
      <dgm:prSet/>
      <dgm:spPr/>
      <dgm:t>
        <a:bodyPr/>
        <a:lstStyle/>
        <a:p>
          <a:endParaRPr lang="en-US"/>
        </a:p>
      </dgm:t>
    </dgm:pt>
    <dgm:pt modelId="{463B425C-C95A-4CCD-BFDB-CB85132C5356}" type="sibTrans" cxnId="{F8C37FD6-C83C-4E8E-A6FB-22AEC7A5E32E}">
      <dgm:prSet/>
      <dgm:spPr/>
      <dgm:t>
        <a:bodyPr/>
        <a:lstStyle/>
        <a:p>
          <a:endParaRPr lang="en-US"/>
        </a:p>
      </dgm:t>
    </dgm:pt>
    <dgm:pt modelId="{CA434D25-FE3D-43F5-B8B5-505A90739336}">
      <dgm:prSet phldrT="[Text]"/>
      <dgm:spPr/>
      <dgm:t>
        <a:bodyPr/>
        <a:lstStyle/>
        <a:p>
          <a:r>
            <a:rPr lang="vi-VN" dirty="0" smtClean="0"/>
            <a:t>Sáng tạo</a:t>
          </a:r>
          <a:r>
            <a:rPr lang="en-US" dirty="0" smtClean="0"/>
            <a:t> </a:t>
          </a:r>
          <a:r>
            <a:rPr lang="vi-VN" dirty="0" smtClean="0"/>
            <a:t>(Tối đa: 0.5 điểm)</a:t>
          </a:r>
          <a:endParaRPr lang="en-US" dirty="0"/>
        </a:p>
      </dgm:t>
    </dgm:pt>
    <dgm:pt modelId="{EA24E852-E13C-45CE-A59E-BA9DC4937889}" type="parTrans" cxnId="{B6165D42-75A4-4F7F-A6A6-923BD12EABEE}">
      <dgm:prSet/>
      <dgm:spPr/>
      <dgm:t>
        <a:bodyPr/>
        <a:lstStyle/>
        <a:p>
          <a:endParaRPr lang="en-US"/>
        </a:p>
      </dgm:t>
    </dgm:pt>
    <dgm:pt modelId="{EB5FDAC1-5F73-48B9-965C-0303129660C9}" type="sibTrans" cxnId="{B6165D42-75A4-4F7F-A6A6-923BD12EABEE}">
      <dgm:prSet/>
      <dgm:spPr/>
      <dgm:t>
        <a:bodyPr/>
        <a:lstStyle/>
        <a:p>
          <a:endParaRPr lang="en-US"/>
        </a:p>
      </dgm:t>
    </dgm:pt>
    <dgm:pt modelId="{52008D9F-8682-4438-897C-35BFB86824F5}">
      <dgm:prSet phldrT="[Text]"/>
      <dgm:spPr/>
      <dgm:t>
        <a:bodyPr/>
        <a:lstStyle/>
        <a:p>
          <a:r>
            <a:rPr lang="vi-VN" dirty="0" smtClean="0"/>
            <a:t>Kĩ năng dùng từ</a:t>
          </a:r>
          <a:r>
            <a:rPr lang="en-US" dirty="0" smtClean="0"/>
            <a:t> </a:t>
          </a:r>
          <a:r>
            <a:rPr lang="vi-VN" dirty="0" smtClean="0"/>
            <a:t>(Tối đa: 0.25 điểm)</a:t>
          </a:r>
          <a:endParaRPr lang="en-US" dirty="0"/>
        </a:p>
      </dgm:t>
    </dgm:pt>
    <dgm:pt modelId="{F6C231CB-A5AE-4BBD-B7F5-6604D318AC86}" type="parTrans" cxnId="{81A2E3DD-4986-409E-8409-633364BDEEA5}">
      <dgm:prSet/>
      <dgm:spPr/>
      <dgm:t>
        <a:bodyPr/>
        <a:lstStyle/>
        <a:p>
          <a:endParaRPr lang="en-US"/>
        </a:p>
      </dgm:t>
    </dgm:pt>
    <dgm:pt modelId="{0291834A-2F5B-4119-A8B3-839D73B621C1}" type="sibTrans" cxnId="{81A2E3DD-4986-409E-8409-633364BDEEA5}">
      <dgm:prSet/>
      <dgm:spPr/>
      <dgm:t>
        <a:bodyPr/>
        <a:lstStyle/>
        <a:p>
          <a:endParaRPr lang="en-US"/>
        </a:p>
      </dgm:t>
    </dgm:pt>
    <dgm:pt modelId="{0F7BE2D4-070B-42A4-8332-CC7ACDF4C9A7}">
      <dgm:prSet phldrT="[Text]"/>
      <dgm:spPr/>
      <dgm:t>
        <a:bodyPr/>
        <a:lstStyle/>
        <a:p>
          <a:r>
            <a:rPr lang="vi-VN" dirty="0" smtClean="0"/>
            <a:t>Kĩ năng viết đoạn (Tối đa: 0.25 điểm)</a:t>
          </a:r>
          <a:endParaRPr lang="en-US" dirty="0"/>
        </a:p>
      </dgm:t>
    </dgm:pt>
    <dgm:pt modelId="{D95CFD16-08C7-420D-B5DB-F69330048C74}" type="parTrans" cxnId="{D84F286D-E632-494B-A7F3-F5BFB229B697}">
      <dgm:prSet/>
      <dgm:spPr/>
      <dgm:t>
        <a:bodyPr/>
        <a:lstStyle/>
        <a:p>
          <a:endParaRPr lang="en-US"/>
        </a:p>
      </dgm:t>
    </dgm:pt>
    <dgm:pt modelId="{E61D9DA3-A71D-414A-992C-71D1DA18C27E}" type="sibTrans" cxnId="{D84F286D-E632-494B-A7F3-F5BFB229B697}">
      <dgm:prSet/>
      <dgm:spPr/>
      <dgm:t>
        <a:bodyPr/>
        <a:lstStyle/>
        <a:p>
          <a:endParaRPr lang="en-US"/>
        </a:p>
      </dgm:t>
    </dgm:pt>
    <dgm:pt modelId="{19F947D4-40D0-4F0C-9F8B-2AE5EDE29B90}">
      <dgm:prSet phldrT="[Text]"/>
      <dgm:spPr/>
      <dgm:t>
        <a:bodyPr/>
        <a:lstStyle/>
        <a:p>
          <a:r>
            <a:rPr lang="vi-VN" dirty="0" smtClean="0"/>
            <a:t>Chính tả (Tối đa: 0.5 điểm)</a:t>
          </a:r>
          <a:endParaRPr lang="en-US" dirty="0"/>
        </a:p>
      </dgm:t>
    </dgm:pt>
    <dgm:pt modelId="{5C5E87AB-85A6-40A4-87A0-5CFE92FCAA79}" type="parTrans" cxnId="{98D2AD40-4274-41D0-A7F3-6A19B500B8C9}">
      <dgm:prSet/>
      <dgm:spPr/>
      <dgm:t>
        <a:bodyPr/>
        <a:lstStyle/>
        <a:p>
          <a:endParaRPr lang="en-US"/>
        </a:p>
      </dgm:t>
    </dgm:pt>
    <dgm:pt modelId="{046DF181-86FD-4EDB-ADA0-A160F30CEE58}" type="sibTrans" cxnId="{98D2AD40-4274-41D0-A7F3-6A19B500B8C9}">
      <dgm:prSet/>
      <dgm:spPr/>
      <dgm:t>
        <a:bodyPr/>
        <a:lstStyle/>
        <a:p>
          <a:endParaRPr lang="en-US"/>
        </a:p>
      </dgm:t>
    </dgm:pt>
    <dgm:pt modelId="{4804061F-1C86-44C2-89CB-48237FC183B4}">
      <dgm:prSet/>
      <dgm:spPr/>
      <dgm:t>
        <a:bodyPr/>
        <a:lstStyle/>
        <a:p>
          <a:r>
            <a:rPr lang="vi-VN" dirty="0" smtClean="0"/>
            <a:t>Kĩ năng viết câu (Tối đa: 0.25 điểm)</a:t>
          </a:r>
          <a:endParaRPr lang="en-US" dirty="0"/>
        </a:p>
      </dgm:t>
    </dgm:pt>
    <dgm:pt modelId="{3A3D5074-3B11-4708-A54F-46CD2755287B}" type="parTrans" cxnId="{69F90007-8D60-4324-A74A-4620956B3DB2}">
      <dgm:prSet/>
      <dgm:spPr/>
      <dgm:t>
        <a:bodyPr/>
        <a:lstStyle/>
        <a:p>
          <a:endParaRPr lang="en-US"/>
        </a:p>
      </dgm:t>
    </dgm:pt>
    <dgm:pt modelId="{05C41FD8-A453-4A9B-8ADE-DC101AFB903B}" type="sibTrans" cxnId="{69F90007-8D60-4324-A74A-4620956B3DB2}">
      <dgm:prSet/>
      <dgm:spPr/>
      <dgm:t>
        <a:bodyPr/>
        <a:lstStyle/>
        <a:p>
          <a:endParaRPr lang="en-US"/>
        </a:p>
      </dgm:t>
    </dgm:pt>
    <dgm:pt modelId="{6150AA56-C95C-483E-BFDA-3A1912214610}" type="pres">
      <dgm:prSet presAssocID="{DE984DF7-D0F7-426B-AC15-B5C9129DEA2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BFDCDA-0130-4585-B380-94F2DCADCF03}" type="pres">
      <dgm:prSet presAssocID="{68B3173F-F2C8-4D3F-9C3F-D1097E449A94}" presName="root1" presStyleCnt="0"/>
      <dgm:spPr/>
    </dgm:pt>
    <dgm:pt modelId="{46DBF4FB-AB3B-4642-99FB-992044A51EE9}" type="pres">
      <dgm:prSet presAssocID="{68B3173F-F2C8-4D3F-9C3F-D1097E449A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E2CF03-1E54-47E6-8966-CE0B7F22E23E}" type="pres">
      <dgm:prSet presAssocID="{68B3173F-F2C8-4D3F-9C3F-D1097E449A94}" presName="level2hierChild" presStyleCnt="0"/>
      <dgm:spPr/>
    </dgm:pt>
    <dgm:pt modelId="{AEACC769-3210-4735-8B94-CC30E59520D6}" type="pres">
      <dgm:prSet presAssocID="{A0ADF289-A6D2-4FBC-BF1C-C744DFF1A11B}" presName="conn2-1" presStyleLbl="parChTrans1D2" presStyleIdx="0" presStyleCnt="8"/>
      <dgm:spPr/>
      <dgm:t>
        <a:bodyPr/>
        <a:lstStyle/>
        <a:p>
          <a:endParaRPr lang="en-US"/>
        </a:p>
      </dgm:t>
    </dgm:pt>
    <dgm:pt modelId="{084C5C4F-0F2F-4D89-9EA6-B4652682ADAF}" type="pres">
      <dgm:prSet presAssocID="{A0ADF289-A6D2-4FBC-BF1C-C744DFF1A11B}" presName="connTx" presStyleLbl="parChTrans1D2" presStyleIdx="0" presStyleCnt="8"/>
      <dgm:spPr/>
      <dgm:t>
        <a:bodyPr/>
        <a:lstStyle/>
        <a:p>
          <a:endParaRPr lang="en-US"/>
        </a:p>
      </dgm:t>
    </dgm:pt>
    <dgm:pt modelId="{85E90C5F-95B1-4B77-B0AB-9BECFC245495}" type="pres">
      <dgm:prSet presAssocID="{BCD06169-3729-4657-8D79-78E967639E20}" presName="root2" presStyleCnt="0"/>
      <dgm:spPr/>
    </dgm:pt>
    <dgm:pt modelId="{400F2689-AABC-4EA5-8FFE-BB33B9989744}" type="pres">
      <dgm:prSet presAssocID="{BCD06169-3729-4657-8D79-78E967639E20}" presName="LevelTwoTextNode" presStyleLbl="node2" presStyleIdx="0" presStyleCnt="8" custScaleX="3625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594935-B3D1-4B27-B45F-B9D0FFDB48F4}" type="pres">
      <dgm:prSet presAssocID="{BCD06169-3729-4657-8D79-78E967639E20}" presName="level3hierChild" presStyleCnt="0"/>
      <dgm:spPr/>
    </dgm:pt>
    <dgm:pt modelId="{A9F388EF-1098-44E8-9033-EB3F0C6D00B8}" type="pres">
      <dgm:prSet presAssocID="{5FBF529B-05A3-4033-B2D7-1541444D4B5A}" presName="conn2-1" presStyleLbl="parChTrans1D2" presStyleIdx="1" presStyleCnt="8"/>
      <dgm:spPr/>
      <dgm:t>
        <a:bodyPr/>
        <a:lstStyle/>
        <a:p>
          <a:endParaRPr lang="en-US"/>
        </a:p>
      </dgm:t>
    </dgm:pt>
    <dgm:pt modelId="{AD5703A3-072A-4CAB-AEEE-6FB60FA6ED5E}" type="pres">
      <dgm:prSet presAssocID="{5FBF529B-05A3-4033-B2D7-1541444D4B5A}" presName="connTx" presStyleLbl="parChTrans1D2" presStyleIdx="1" presStyleCnt="8"/>
      <dgm:spPr/>
      <dgm:t>
        <a:bodyPr/>
        <a:lstStyle/>
        <a:p>
          <a:endParaRPr lang="en-US"/>
        </a:p>
      </dgm:t>
    </dgm:pt>
    <dgm:pt modelId="{712240D5-D21B-467B-AE23-244B6CA146F6}" type="pres">
      <dgm:prSet presAssocID="{E359E4E0-53E1-4B29-9EFC-0E186E310480}" presName="root2" presStyleCnt="0"/>
      <dgm:spPr/>
    </dgm:pt>
    <dgm:pt modelId="{2D4E29BC-0F65-4BCC-8B8E-55883F63162B}" type="pres">
      <dgm:prSet presAssocID="{E359E4E0-53E1-4B29-9EFC-0E186E310480}" presName="LevelTwoTextNode" presStyleLbl="node2" presStyleIdx="1" presStyleCnt="8" custScaleX="3991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F4D9EE-9850-48FC-B25D-86F6E96306E4}" type="pres">
      <dgm:prSet presAssocID="{E359E4E0-53E1-4B29-9EFC-0E186E310480}" presName="level3hierChild" presStyleCnt="0"/>
      <dgm:spPr/>
    </dgm:pt>
    <dgm:pt modelId="{EDAB2D8F-2FFD-4530-9F5D-B44ABF42E328}" type="pres">
      <dgm:prSet presAssocID="{D56CD7A1-1727-4951-8C39-F3663786C941}" presName="conn2-1" presStyleLbl="parChTrans1D2" presStyleIdx="2" presStyleCnt="8"/>
      <dgm:spPr/>
      <dgm:t>
        <a:bodyPr/>
        <a:lstStyle/>
        <a:p>
          <a:endParaRPr lang="en-US"/>
        </a:p>
      </dgm:t>
    </dgm:pt>
    <dgm:pt modelId="{9F70CBFE-8588-4217-B450-66A5E11E6F85}" type="pres">
      <dgm:prSet presAssocID="{D56CD7A1-1727-4951-8C39-F3663786C941}" presName="connTx" presStyleLbl="parChTrans1D2" presStyleIdx="2" presStyleCnt="8"/>
      <dgm:spPr/>
      <dgm:t>
        <a:bodyPr/>
        <a:lstStyle/>
        <a:p>
          <a:endParaRPr lang="en-US"/>
        </a:p>
      </dgm:t>
    </dgm:pt>
    <dgm:pt modelId="{B9452FB7-8FD6-42CB-9AE9-30EB2F8BFE32}" type="pres">
      <dgm:prSet presAssocID="{A338F066-C8BB-4FDC-8743-E451D6F63013}" presName="root2" presStyleCnt="0"/>
      <dgm:spPr/>
    </dgm:pt>
    <dgm:pt modelId="{9BB8A84A-9B83-4A2B-AE66-65C2BD6F9BEB}" type="pres">
      <dgm:prSet presAssocID="{A338F066-C8BB-4FDC-8743-E451D6F63013}" presName="LevelTwoTextNode" presStyleLbl="node2" presStyleIdx="2" presStyleCnt="8" custScaleX="3991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B9A2FF-1C97-4088-9F1F-BFE90BE0BC78}" type="pres">
      <dgm:prSet presAssocID="{A338F066-C8BB-4FDC-8743-E451D6F63013}" presName="level3hierChild" presStyleCnt="0"/>
      <dgm:spPr/>
    </dgm:pt>
    <dgm:pt modelId="{DA67828D-2345-4A60-A85A-2550CA886A52}" type="pres">
      <dgm:prSet presAssocID="{F6C231CB-A5AE-4BBD-B7F5-6604D318AC86}" presName="conn2-1" presStyleLbl="parChTrans1D2" presStyleIdx="3" presStyleCnt="8"/>
      <dgm:spPr/>
      <dgm:t>
        <a:bodyPr/>
        <a:lstStyle/>
        <a:p>
          <a:endParaRPr lang="en-US"/>
        </a:p>
      </dgm:t>
    </dgm:pt>
    <dgm:pt modelId="{688C7BB8-F36C-49C4-B9D5-F252C1C6E959}" type="pres">
      <dgm:prSet presAssocID="{F6C231CB-A5AE-4BBD-B7F5-6604D318AC86}" presName="connTx" presStyleLbl="parChTrans1D2" presStyleIdx="3" presStyleCnt="8"/>
      <dgm:spPr/>
      <dgm:t>
        <a:bodyPr/>
        <a:lstStyle/>
        <a:p>
          <a:endParaRPr lang="en-US"/>
        </a:p>
      </dgm:t>
    </dgm:pt>
    <dgm:pt modelId="{7C28D2D3-8DC2-435D-82F3-C201D09FA7F8}" type="pres">
      <dgm:prSet presAssocID="{52008D9F-8682-4438-897C-35BFB86824F5}" presName="root2" presStyleCnt="0"/>
      <dgm:spPr/>
    </dgm:pt>
    <dgm:pt modelId="{DC696A2C-79B4-4AE4-B640-1D9FA7F7B744}" type="pres">
      <dgm:prSet presAssocID="{52008D9F-8682-4438-897C-35BFB86824F5}" presName="LevelTwoTextNode" presStyleLbl="node2" presStyleIdx="3" presStyleCnt="8" custScaleX="4113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DF170B-2CFB-4DC1-9250-E6C02A6D502A}" type="pres">
      <dgm:prSet presAssocID="{52008D9F-8682-4438-897C-35BFB86824F5}" presName="level3hierChild" presStyleCnt="0"/>
      <dgm:spPr/>
    </dgm:pt>
    <dgm:pt modelId="{5444C062-A265-4183-9F7B-4CDF0B7D6484}" type="pres">
      <dgm:prSet presAssocID="{3A3D5074-3B11-4708-A54F-46CD2755287B}" presName="conn2-1" presStyleLbl="parChTrans1D2" presStyleIdx="4" presStyleCnt="8"/>
      <dgm:spPr/>
      <dgm:t>
        <a:bodyPr/>
        <a:lstStyle/>
        <a:p>
          <a:endParaRPr lang="en-US"/>
        </a:p>
      </dgm:t>
    </dgm:pt>
    <dgm:pt modelId="{6411198F-8411-43D3-AD66-57E94A859E90}" type="pres">
      <dgm:prSet presAssocID="{3A3D5074-3B11-4708-A54F-46CD2755287B}" presName="connTx" presStyleLbl="parChTrans1D2" presStyleIdx="4" presStyleCnt="8"/>
      <dgm:spPr/>
      <dgm:t>
        <a:bodyPr/>
        <a:lstStyle/>
        <a:p>
          <a:endParaRPr lang="en-US"/>
        </a:p>
      </dgm:t>
    </dgm:pt>
    <dgm:pt modelId="{EBAE005D-93E7-4ED3-A40C-8C6F6672F0B0}" type="pres">
      <dgm:prSet presAssocID="{4804061F-1C86-44C2-89CB-48237FC183B4}" presName="root2" presStyleCnt="0"/>
      <dgm:spPr/>
    </dgm:pt>
    <dgm:pt modelId="{1B0EF3BA-5660-4A02-AE67-48E629B0F4D6}" type="pres">
      <dgm:prSet presAssocID="{4804061F-1C86-44C2-89CB-48237FC183B4}" presName="LevelTwoTextNode" presStyleLbl="node2" presStyleIdx="4" presStyleCnt="8" custScaleX="4031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ACA570-08F5-404C-8109-3B1973F27F3F}" type="pres">
      <dgm:prSet presAssocID="{4804061F-1C86-44C2-89CB-48237FC183B4}" presName="level3hierChild" presStyleCnt="0"/>
      <dgm:spPr/>
    </dgm:pt>
    <dgm:pt modelId="{D0F8A60A-89B9-4482-BF29-68F031BA69F5}" type="pres">
      <dgm:prSet presAssocID="{D95CFD16-08C7-420D-B5DB-F69330048C74}" presName="conn2-1" presStyleLbl="parChTrans1D2" presStyleIdx="5" presStyleCnt="8"/>
      <dgm:spPr/>
      <dgm:t>
        <a:bodyPr/>
        <a:lstStyle/>
        <a:p>
          <a:endParaRPr lang="en-US"/>
        </a:p>
      </dgm:t>
    </dgm:pt>
    <dgm:pt modelId="{71CA8CF5-24CB-4A48-8871-1D731BABEAAF}" type="pres">
      <dgm:prSet presAssocID="{D95CFD16-08C7-420D-B5DB-F69330048C74}" presName="connTx" presStyleLbl="parChTrans1D2" presStyleIdx="5" presStyleCnt="8"/>
      <dgm:spPr/>
      <dgm:t>
        <a:bodyPr/>
        <a:lstStyle/>
        <a:p>
          <a:endParaRPr lang="en-US"/>
        </a:p>
      </dgm:t>
    </dgm:pt>
    <dgm:pt modelId="{1D4B21C2-7B90-4F18-95A3-E9F68729D7D2}" type="pres">
      <dgm:prSet presAssocID="{0F7BE2D4-070B-42A4-8332-CC7ACDF4C9A7}" presName="root2" presStyleCnt="0"/>
      <dgm:spPr/>
    </dgm:pt>
    <dgm:pt modelId="{BDFA1043-1FA0-49FA-9C8C-392BE4EE0E82}" type="pres">
      <dgm:prSet presAssocID="{0F7BE2D4-070B-42A4-8332-CC7ACDF4C9A7}" presName="LevelTwoTextNode" presStyleLbl="node2" presStyleIdx="5" presStyleCnt="8" custScaleX="4106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B60552-BD8D-4518-816C-327758F18B57}" type="pres">
      <dgm:prSet presAssocID="{0F7BE2D4-070B-42A4-8332-CC7ACDF4C9A7}" presName="level3hierChild" presStyleCnt="0"/>
      <dgm:spPr/>
    </dgm:pt>
    <dgm:pt modelId="{3038190C-BD1C-4A76-A63C-961A9C5CF8F7}" type="pres">
      <dgm:prSet presAssocID="{5C5E87AB-85A6-40A4-87A0-5CFE92FCAA79}" presName="conn2-1" presStyleLbl="parChTrans1D2" presStyleIdx="6" presStyleCnt="8"/>
      <dgm:spPr/>
      <dgm:t>
        <a:bodyPr/>
        <a:lstStyle/>
        <a:p>
          <a:endParaRPr lang="en-US"/>
        </a:p>
      </dgm:t>
    </dgm:pt>
    <dgm:pt modelId="{4D14809B-9FBE-417A-8A9A-54607530B8E2}" type="pres">
      <dgm:prSet presAssocID="{5C5E87AB-85A6-40A4-87A0-5CFE92FCAA79}" presName="connTx" presStyleLbl="parChTrans1D2" presStyleIdx="6" presStyleCnt="8"/>
      <dgm:spPr/>
      <dgm:t>
        <a:bodyPr/>
        <a:lstStyle/>
        <a:p>
          <a:endParaRPr lang="en-US"/>
        </a:p>
      </dgm:t>
    </dgm:pt>
    <dgm:pt modelId="{446E4468-DA5F-41B5-98DA-09582E1663DE}" type="pres">
      <dgm:prSet presAssocID="{19F947D4-40D0-4F0C-9F8B-2AE5EDE29B90}" presName="root2" presStyleCnt="0"/>
      <dgm:spPr/>
    </dgm:pt>
    <dgm:pt modelId="{F5E9F510-F29C-4A75-A6CC-674ABF7B6130}" type="pres">
      <dgm:prSet presAssocID="{19F947D4-40D0-4F0C-9F8B-2AE5EDE29B90}" presName="LevelTwoTextNode" presStyleLbl="node2" presStyleIdx="6" presStyleCnt="8" custScaleX="420197" custLinFactNeighborX="1941" custLinFactNeighborY="-51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52F65D-C000-4077-A713-00245EE30727}" type="pres">
      <dgm:prSet presAssocID="{19F947D4-40D0-4F0C-9F8B-2AE5EDE29B90}" presName="level3hierChild" presStyleCnt="0"/>
      <dgm:spPr/>
    </dgm:pt>
    <dgm:pt modelId="{1F01704D-345E-47FA-9374-6889422CABDA}" type="pres">
      <dgm:prSet presAssocID="{EA24E852-E13C-45CE-A59E-BA9DC4937889}" presName="conn2-1" presStyleLbl="parChTrans1D2" presStyleIdx="7" presStyleCnt="8"/>
      <dgm:spPr/>
      <dgm:t>
        <a:bodyPr/>
        <a:lstStyle/>
        <a:p>
          <a:endParaRPr lang="en-US"/>
        </a:p>
      </dgm:t>
    </dgm:pt>
    <dgm:pt modelId="{38A5844D-8EEC-401A-B7CE-4E56016281B7}" type="pres">
      <dgm:prSet presAssocID="{EA24E852-E13C-45CE-A59E-BA9DC4937889}" presName="connTx" presStyleLbl="parChTrans1D2" presStyleIdx="7" presStyleCnt="8"/>
      <dgm:spPr/>
      <dgm:t>
        <a:bodyPr/>
        <a:lstStyle/>
        <a:p>
          <a:endParaRPr lang="en-US"/>
        </a:p>
      </dgm:t>
    </dgm:pt>
    <dgm:pt modelId="{79B72277-5E26-4CEE-BF34-F2857F5C59E6}" type="pres">
      <dgm:prSet presAssocID="{CA434D25-FE3D-43F5-B8B5-505A90739336}" presName="root2" presStyleCnt="0"/>
      <dgm:spPr/>
    </dgm:pt>
    <dgm:pt modelId="{32A2CC53-6399-405F-A40B-A0CE29B8FF50}" type="pres">
      <dgm:prSet presAssocID="{CA434D25-FE3D-43F5-B8B5-505A90739336}" presName="LevelTwoTextNode" presStyleLbl="node2" presStyleIdx="7" presStyleCnt="8" custScaleX="4290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A2DA56-0DF4-4DF4-A1C2-681CAF01E2A0}" type="pres">
      <dgm:prSet presAssocID="{CA434D25-FE3D-43F5-B8B5-505A90739336}" presName="level3hierChild" presStyleCnt="0"/>
      <dgm:spPr/>
    </dgm:pt>
  </dgm:ptLst>
  <dgm:cxnLst>
    <dgm:cxn modelId="{FB449017-FB4C-4A04-9289-B20AE6461A43}" type="presOf" srcId="{D56CD7A1-1727-4951-8C39-F3663786C941}" destId="{9F70CBFE-8588-4217-B450-66A5E11E6F85}" srcOrd="1" destOrd="0" presId="urn:microsoft.com/office/officeart/2008/layout/HorizontalMultiLevelHierarchy"/>
    <dgm:cxn modelId="{F833E4BE-9CE1-4D56-9A59-5BABA930F0CD}" type="presOf" srcId="{5C5E87AB-85A6-40A4-87A0-5CFE92FCAA79}" destId="{4D14809B-9FBE-417A-8A9A-54607530B8E2}" srcOrd="1" destOrd="0" presId="urn:microsoft.com/office/officeart/2008/layout/HorizontalMultiLevelHierarchy"/>
    <dgm:cxn modelId="{683F1887-43D2-441F-97E1-7A938ADFEC5D}" type="presOf" srcId="{D95CFD16-08C7-420D-B5DB-F69330048C74}" destId="{D0F8A60A-89B9-4482-BF29-68F031BA69F5}" srcOrd="0" destOrd="0" presId="urn:microsoft.com/office/officeart/2008/layout/HorizontalMultiLevelHierarchy"/>
    <dgm:cxn modelId="{98D2AD40-4274-41D0-A7F3-6A19B500B8C9}" srcId="{68B3173F-F2C8-4D3F-9C3F-D1097E449A94}" destId="{19F947D4-40D0-4F0C-9F8B-2AE5EDE29B90}" srcOrd="6" destOrd="0" parTransId="{5C5E87AB-85A6-40A4-87A0-5CFE92FCAA79}" sibTransId="{046DF181-86FD-4EDB-ADA0-A160F30CEE58}"/>
    <dgm:cxn modelId="{F9DDAD93-46AA-43B6-BED6-610E65B9E62D}" type="presOf" srcId="{EA24E852-E13C-45CE-A59E-BA9DC4937889}" destId="{38A5844D-8EEC-401A-B7CE-4E56016281B7}" srcOrd="1" destOrd="0" presId="urn:microsoft.com/office/officeart/2008/layout/HorizontalMultiLevelHierarchy"/>
    <dgm:cxn modelId="{E78E8991-F41E-4C76-B1F5-61EFAE5070D1}" type="presOf" srcId="{EA24E852-E13C-45CE-A59E-BA9DC4937889}" destId="{1F01704D-345E-47FA-9374-6889422CABDA}" srcOrd="0" destOrd="0" presId="urn:microsoft.com/office/officeart/2008/layout/HorizontalMultiLevelHierarchy"/>
    <dgm:cxn modelId="{EDC3FC00-2DA5-48BA-8F88-4E5CD7F69165}" type="presOf" srcId="{F6C231CB-A5AE-4BBD-B7F5-6604D318AC86}" destId="{688C7BB8-F36C-49C4-B9D5-F252C1C6E959}" srcOrd="1" destOrd="0" presId="urn:microsoft.com/office/officeart/2008/layout/HorizontalMultiLevelHierarchy"/>
    <dgm:cxn modelId="{0641946B-BABF-4D6A-9EDE-9B25644D1C37}" type="presOf" srcId="{19F947D4-40D0-4F0C-9F8B-2AE5EDE29B90}" destId="{F5E9F510-F29C-4A75-A6CC-674ABF7B6130}" srcOrd="0" destOrd="0" presId="urn:microsoft.com/office/officeart/2008/layout/HorizontalMultiLevelHierarchy"/>
    <dgm:cxn modelId="{294BD0EB-A73F-4128-BD9B-282654552BCD}" type="presOf" srcId="{A0ADF289-A6D2-4FBC-BF1C-C744DFF1A11B}" destId="{084C5C4F-0F2F-4D89-9EA6-B4652682ADAF}" srcOrd="1" destOrd="0" presId="urn:microsoft.com/office/officeart/2008/layout/HorizontalMultiLevelHierarchy"/>
    <dgm:cxn modelId="{57E0F451-2170-4C94-9019-93EB92BF2BB9}" srcId="{68B3173F-F2C8-4D3F-9C3F-D1097E449A94}" destId="{BCD06169-3729-4657-8D79-78E967639E20}" srcOrd="0" destOrd="0" parTransId="{A0ADF289-A6D2-4FBC-BF1C-C744DFF1A11B}" sibTransId="{18AC57BA-F418-4346-9FE9-412142FADEA2}"/>
    <dgm:cxn modelId="{261E6601-F022-48BB-B37C-3950B870D917}" type="presOf" srcId="{68B3173F-F2C8-4D3F-9C3F-D1097E449A94}" destId="{46DBF4FB-AB3B-4642-99FB-992044A51EE9}" srcOrd="0" destOrd="0" presId="urn:microsoft.com/office/officeart/2008/layout/HorizontalMultiLevelHierarchy"/>
    <dgm:cxn modelId="{69F90007-8D60-4324-A74A-4620956B3DB2}" srcId="{68B3173F-F2C8-4D3F-9C3F-D1097E449A94}" destId="{4804061F-1C86-44C2-89CB-48237FC183B4}" srcOrd="4" destOrd="0" parTransId="{3A3D5074-3B11-4708-A54F-46CD2755287B}" sibTransId="{05C41FD8-A453-4A9B-8ADE-DC101AFB903B}"/>
    <dgm:cxn modelId="{12186AAE-0A5A-494E-BEAA-EC083FE3862E}" type="presOf" srcId="{3A3D5074-3B11-4708-A54F-46CD2755287B}" destId="{6411198F-8411-43D3-AD66-57E94A859E90}" srcOrd="1" destOrd="0" presId="urn:microsoft.com/office/officeart/2008/layout/HorizontalMultiLevelHierarchy"/>
    <dgm:cxn modelId="{1FA0B062-5432-4508-BA6B-F043CDCC9A91}" type="presOf" srcId="{3A3D5074-3B11-4708-A54F-46CD2755287B}" destId="{5444C062-A265-4183-9F7B-4CDF0B7D6484}" srcOrd="0" destOrd="0" presId="urn:microsoft.com/office/officeart/2008/layout/HorizontalMultiLevelHierarchy"/>
    <dgm:cxn modelId="{08402BF1-CA7A-4DCD-B4BC-8898AE25CD7D}" type="presOf" srcId="{5C5E87AB-85A6-40A4-87A0-5CFE92FCAA79}" destId="{3038190C-BD1C-4A76-A63C-961A9C5CF8F7}" srcOrd="0" destOrd="0" presId="urn:microsoft.com/office/officeart/2008/layout/HorizontalMultiLevelHierarchy"/>
    <dgm:cxn modelId="{DD85365B-A357-443F-A6DD-A9A27662CFE6}" type="presOf" srcId="{4804061F-1C86-44C2-89CB-48237FC183B4}" destId="{1B0EF3BA-5660-4A02-AE67-48E629B0F4D6}" srcOrd="0" destOrd="0" presId="urn:microsoft.com/office/officeart/2008/layout/HorizontalMultiLevelHierarchy"/>
    <dgm:cxn modelId="{E35D8341-2E66-4D17-B13A-7934779BDD29}" type="presOf" srcId="{CA434D25-FE3D-43F5-B8B5-505A90739336}" destId="{32A2CC53-6399-405F-A40B-A0CE29B8FF50}" srcOrd="0" destOrd="0" presId="urn:microsoft.com/office/officeart/2008/layout/HorizontalMultiLevelHierarchy"/>
    <dgm:cxn modelId="{35BE6200-B0A6-4CBE-9C70-9A4EB1B36271}" type="presOf" srcId="{D56CD7A1-1727-4951-8C39-F3663786C941}" destId="{EDAB2D8F-2FFD-4530-9F5D-B44ABF42E328}" srcOrd="0" destOrd="0" presId="urn:microsoft.com/office/officeart/2008/layout/HorizontalMultiLevelHierarchy"/>
    <dgm:cxn modelId="{F8C37FD6-C83C-4E8E-A6FB-22AEC7A5E32E}" srcId="{68B3173F-F2C8-4D3F-9C3F-D1097E449A94}" destId="{A338F066-C8BB-4FDC-8743-E451D6F63013}" srcOrd="2" destOrd="0" parTransId="{D56CD7A1-1727-4951-8C39-F3663786C941}" sibTransId="{463B425C-C95A-4CCD-BFDB-CB85132C5356}"/>
    <dgm:cxn modelId="{23052EBA-C744-4E5C-A4FB-99A809EC732D}" type="presOf" srcId="{5FBF529B-05A3-4033-B2D7-1541444D4B5A}" destId="{AD5703A3-072A-4CAB-AEEE-6FB60FA6ED5E}" srcOrd="1" destOrd="0" presId="urn:microsoft.com/office/officeart/2008/layout/HorizontalMultiLevelHierarchy"/>
    <dgm:cxn modelId="{B6165D42-75A4-4F7F-A6A6-923BD12EABEE}" srcId="{68B3173F-F2C8-4D3F-9C3F-D1097E449A94}" destId="{CA434D25-FE3D-43F5-B8B5-505A90739336}" srcOrd="7" destOrd="0" parTransId="{EA24E852-E13C-45CE-A59E-BA9DC4937889}" sibTransId="{EB5FDAC1-5F73-48B9-965C-0303129660C9}"/>
    <dgm:cxn modelId="{A2858657-0582-4508-A133-066EE2805FF5}" type="presOf" srcId="{F6C231CB-A5AE-4BBD-B7F5-6604D318AC86}" destId="{DA67828D-2345-4A60-A85A-2550CA886A52}" srcOrd="0" destOrd="0" presId="urn:microsoft.com/office/officeart/2008/layout/HorizontalMultiLevelHierarchy"/>
    <dgm:cxn modelId="{C3BAB359-0F38-4B09-828C-0C94C881A62C}" type="presOf" srcId="{E359E4E0-53E1-4B29-9EFC-0E186E310480}" destId="{2D4E29BC-0F65-4BCC-8B8E-55883F63162B}" srcOrd="0" destOrd="0" presId="urn:microsoft.com/office/officeart/2008/layout/HorizontalMultiLevelHierarchy"/>
    <dgm:cxn modelId="{12C33765-847C-463E-A34C-230A1FC7BAF5}" type="presOf" srcId="{5FBF529B-05A3-4033-B2D7-1541444D4B5A}" destId="{A9F388EF-1098-44E8-9033-EB3F0C6D00B8}" srcOrd="0" destOrd="0" presId="urn:microsoft.com/office/officeart/2008/layout/HorizontalMultiLevelHierarchy"/>
    <dgm:cxn modelId="{82E53653-4348-48DD-B463-BA8DE678C63E}" type="presOf" srcId="{D95CFD16-08C7-420D-B5DB-F69330048C74}" destId="{71CA8CF5-24CB-4A48-8871-1D731BABEAAF}" srcOrd="1" destOrd="0" presId="urn:microsoft.com/office/officeart/2008/layout/HorizontalMultiLevelHierarchy"/>
    <dgm:cxn modelId="{16F4E9AF-A3BA-4FFA-BB67-7B768BB5A697}" type="presOf" srcId="{A0ADF289-A6D2-4FBC-BF1C-C744DFF1A11B}" destId="{AEACC769-3210-4735-8B94-CC30E59520D6}" srcOrd="0" destOrd="0" presId="urn:microsoft.com/office/officeart/2008/layout/HorizontalMultiLevelHierarchy"/>
    <dgm:cxn modelId="{E1500D8C-6248-4A42-87D2-B821B49B09D1}" srcId="{DE984DF7-D0F7-426B-AC15-B5C9129DEA2D}" destId="{68B3173F-F2C8-4D3F-9C3F-D1097E449A94}" srcOrd="0" destOrd="0" parTransId="{5192DB90-AA7C-4CC5-A59C-AD40F7D9AD77}" sibTransId="{FDCB18F1-969F-49B9-9A41-75F5602874B7}"/>
    <dgm:cxn modelId="{493E0DAB-5C1B-48A6-9418-8D9B81182D4A}" srcId="{68B3173F-F2C8-4D3F-9C3F-D1097E449A94}" destId="{E359E4E0-53E1-4B29-9EFC-0E186E310480}" srcOrd="1" destOrd="0" parTransId="{5FBF529B-05A3-4033-B2D7-1541444D4B5A}" sibTransId="{F2D2C6D6-04CC-4B64-A4A3-F5987824E906}"/>
    <dgm:cxn modelId="{E14A2848-A228-4D33-AD15-E9868A19411D}" type="presOf" srcId="{DE984DF7-D0F7-426B-AC15-B5C9129DEA2D}" destId="{6150AA56-C95C-483E-BFDA-3A1912214610}" srcOrd="0" destOrd="0" presId="urn:microsoft.com/office/officeart/2008/layout/HorizontalMultiLevelHierarchy"/>
    <dgm:cxn modelId="{D84F286D-E632-494B-A7F3-F5BFB229B697}" srcId="{68B3173F-F2C8-4D3F-9C3F-D1097E449A94}" destId="{0F7BE2D4-070B-42A4-8332-CC7ACDF4C9A7}" srcOrd="5" destOrd="0" parTransId="{D95CFD16-08C7-420D-B5DB-F69330048C74}" sibTransId="{E61D9DA3-A71D-414A-992C-71D1DA18C27E}"/>
    <dgm:cxn modelId="{9F619CE9-3324-4DFF-8A7A-A1C53CD94271}" type="presOf" srcId="{52008D9F-8682-4438-897C-35BFB86824F5}" destId="{DC696A2C-79B4-4AE4-B640-1D9FA7F7B744}" srcOrd="0" destOrd="0" presId="urn:microsoft.com/office/officeart/2008/layout/HorizontalMultiLevelHierarchy"/>
    <dgm:cxn modelId="{2AD0D493-6D54-4503-9175-608921A427CB}" type="presOf" srcId="{BCD06169-3729-4657-8D79-78E967639E20}" destId="{400F2689-AABC-4EA5-8FFE-BB33B9989744}" srcOrd="0" destOrd="0" presId="urn:microsoft.com/office/officeart/2008/layout/HorizontalMultiLevelHierarchy"/>
    <dgm:cxn modelId="{81A2E3DD-4986-409E-8409-633364BDEEA5}" srcId="{68B3173F-F2C8-4D3F-9C3F-D1097E449A94}" destId="{52008D9F-8682-4438-897C-35BFB86824F5}" srcOrd="3" destOrd="0" parTransId="{F6C231CB-A5AE-4BBD-B7F5-6604D318AC86}" sibTransId="{0291834A-2F5B-4119-A8B3-839D73B621C1}"/>
    <dgm:cxn modelId="{E6973228-6CCA-41AB-B2D7-5DB135AEE5F3}" type="presOf" srcId="{A338F066-C8BB-4FDC-8743-E451D6F63013}" destId="{9BB8A84A-9B83-4A2B-AE66-65C2BD6F9BEB}" srcOrd="0" destOrd="0" presId="urn:microsoft.com/office/officeart/2008/layout/HorizontalMultiLevelHierarchy"/>
    <dgm:cxn modelId="{693A1EC5-0F5A-4535-AABE-E5E3E57728C1}" type="presOf" srcId="{0F7BE2D4-070B-42A4-8332-CC7ACDF4C9A7}" destId="{BDFA1043-1FA0-49FA-9C8C-392BE4EE0E82}" srcOrd="0" destOrd="0" presId="urn:microsoft.com/office/officeart/2008/layout/HorizontalMultiLevelHierarchy"/>
    <dgm:cxn modelId="{463441D0-1398-4620-BCE8-7509A2AD79F9}" type="presParOf" srcId="{6150AA56-C95C-483E-BFDA-3A1912214610}" destId="{FABFDCDA-0130-4585-B380-94F2DCADCF03}" srcOrd="0" destOrd="0" presId="urn:microsoft.com/office/officeart/2008/layout/HorizontalMultiLevelHierarchy"/>
    <dgm:cxn modelId="{87849731-F402-4648-9DFA-5E285F5B4C6C}" type="presParOf" srcId="{FABFDCDA-0130-4585-B380-94F2DCADCF03}" destId="{46DBF4FB-AB3B-4642-99FB-992044A51EE9}" srcOrd="0" destOrd="0" presId="urn:microsoft.com/office/officeart/2008/layout/HorizontalMultiLevelHierarchy"/>
    <dgm:cxn modelId="{C0CC94B7-D323-4F7A-8965-8EC2821CB35A}" type="presParOf" srcId="{FABFDCDA-0130-4585-B380-94F2DCADCF03}" destId="{8AE2CF03-1E54-47E6-8966-CE0B7F22E23E}" srcOrd="1" destOrd="0" presId="urn:microsoft.com/office/officeart/2008/layout/HorizontalMultiLevelHierarchy"/>
    <dgm:cxn modelId="{4C85A677-169D-4379-B133-AABEA3A7110A}" type="presParOf" srcId="{8AE2CF03-1E54-47E6-8966-CE0B7F22E23E}" destId="{AEACC769-3210-4735-8B94-CC30E59520D6}" srcOrd="0" destOrd="0" presId="urn:microsoft.com/office/officeart/2008/layout/HorizontalMultiLevelHierarchy"/>
    <dgm:cxn modelId="{9CD8DB22-D169-4FD0-BBAA-56D8A357DF0A}" type="presParOf" srcId="{AEACC769-3210-4735-8B94-CC30E59520D6}" destId="{084C5C4F-0F2F-4D89-9EA6-B4652682ADAF}" srcOrd="0" destOrd="0" presId="urn:microsoft.com/office/officeart/2008/layout/HorizontalMultiLevelHierarchy"/>
    <dgm:cxn modelId="{91FFC39B-01AF-43A6-AE1A-82D91E073944}" type="presParOf" srcId="{8AE2CF03-1E54-47E6-8966-CE0B7F22E23E}" destId="{85E90C5F-95B1-4B77-B0AB-9BECFC245495}" srcOrd="1" destOrd="0" presId="urn:microsoft.com/office/officeart/2008/layout/HorizontalMultiLevelHierarchy"/>
    <dgm:cxn modelId="{8A01E5DB-F5DA-4C44-8162-9E001AF8AF06}" type="presParOf" srcId="{85E90C5F-95B1-4B77-B0AB-9BECFC245495}" destId="{400F2689-AABC-4EA5-8FFE-BB33B9989744}" srcOrd="0" destOrd="0" presId="urn:microsoft.com/office/officeart/2008/layout/HorizontalMultiLevelHierarchy"/>
    <dgm:cxn modelId="{4E7162A5-4036-48D7-B203-23E46DA114BB}" type="presParOf" srcId="{85E90C5F-95B1-4B77-B0AB-9BECFC245495}" destId="{FD594935-B3D1-4B27-B45F-B9D0FFDB48F4}" srcOrd="1" destOrd="0" presId="urn:microsoft.com/office/officeart/2008/layout/HorizontalMultiLevelHierarchy"/>
    <dgm:cxn modelId="{93A10EA7-752A-4608-84A1-73E4E5580C77}" type="presParOf" srcId="{8AE2CF03-1E54-47E6-8966-CE0B7F22E23E}" destId="{A9F388EF-1098-44E8-9033-EB3F0C6D00B8}" srcOrd="2" destOrd="0" presId="urn:microsoft.com/office/officeart/2008/layout/HorizontalMultiLevelHierarchy"/>
    <dgm:cxn modelId="{BACEF5C0-E70F-4FD5-8823-49309340F6EA}" type="presParOf" srcId="{A9F388EF-1098-44E8-9033-EB3F0C6D00B8}" destId="{AD5703A3-072A-4CAB-AEEE-6FB60FA6ED5E}" srcOrd="0" destOrd="0" presId="urn:microsoft.com/office/officeart/2008/layout/HorizontalMultiLevelHierarchy"/>
    <dgm:cxn modelId="{CE376C7C-F88F-4CDA-8FAD-FCAD1E39599A}" type="presParOf" srcId="{8AE2CF03-1E54-47E6-8966-CE0B7F22E23E}" destId="{712240D5-D21B-467B-AE23-244B6CA146F6}" srcOrd="3" destOrd="0" presId="urn:microsoft.com/office/officeart/2008/layout/HorizontalMultiLevelHierarchy"/>
    <dgm:cxn modelId="{9BF963B5-A000-465E-92E8-674AAFB25D38}" type="presParOf" srcId="{712240D5-D21B-467B-AE23-244B6CA146F6}" destId="{2D4E29BC-0F65-4BCC-8B8E-55883F63162B}" srcOrd="0" destOrd="0" presId="urn:microsoft.com/office/officeart/2008/layout/HorizontalMultiLevelHierarchy"/>
    <dgm:cxn modelId="{44AC54E0-B568-4E01-B983-133A1325181B}" type="presParOf" srcId="{712240D5-D21B-467B-AE23-244B6CA146F6}" destId="{FCF4D9EE-9850-48FC-B25D-86F6E96306E4}" srcOrd="1" destOrd="0" presId="urn:microsoft.com/office/officeart/2008/layout/HorizontalMultiLevelHierarchy"/>
    <dgm:cxn modelId="{7E8894D5-4D36-40D3-BFA9-50B0E906BFFE}" type="presParOf" srcId="{8AE2CF03-1E54-47E6-8966-CE0B7F22E23E}" destId="{EDAB2D8F-2FFD-4530-9F5D-B44ABF42E328}" srcOrd="4" destOrd="0" presId="urn:microsoft.com/office/officeart/2008/layout/HorizontalMultiLevelHierarchy"/>
    <dgm:cxn modelId="{6500E1B6-22CC-4C93-BE9C-A8B6E583A6FC}" type="presParOf" srcId="{EDAB2D8F-2FFD-4530-9F5D-B44ABF42E328}" destId="{9F70CBFE-8588-4217-B450-66A5E11E6F85}" srcOrd="0" destOrd="0" presId="urn:microsoft.com/office/officeart/2008/layout/HorizontalMultiLevelHierarchy"/>
    <dgm:cxn modelId="{84FFDE2E-DDC6-4B6D-822C-FB6FFCBD8C8B}" type="presParOf" srcId="{8AE2CF03-1E54-47E6-8966-CE0B7F22E23E}" destId="{B9452FB7-8FD6-42CB-9AE9-30EB2F8BFE32}" srcOrd="5" destOrd="0" presId="urn:microsoft.com/office/officeart/2008/layout/HorizontalMultiLevelHierarchy"/>
    <dgm:cxn modelId="{ED2A71A4-8470-432A-B807-006235ECA90E}" type="presParOf" srcId="{B9452FB7-8FD6-42CB-9AE9-30EB2F8BFE32}" destId="{9BB8A84A-9B83-4A2B-AE66-65C2BD6F9BEB}" srcOrd="0" destOrd="0" presId="urn:microsoft.com/office/officeart/2008/layout/HorizontalMultiLevelHierarchy"/>
    <dgm:cxn modelId="{D760CDA8-E059-48D0-B178-9CA03E855F18}" type="presParOf" srcId="{B9452FB7-8FD6-42CB-9AE9-30EB2F8BFE32}" destId="{64B9A2FF-1C97-4088-9F1F-BFE90BE0BC78}" srcOrd="1" destOrd="0" presId="urn:microsoft.com/office/officeart/2008/layout/HorizontalMultiLevelHierarchy"/>
    <dgm:cxn modelId="{52AE9819-1E3A-4F82-96C6-2940A78C9106}" type="presParOf" srcId="{8AE2CF03-1E54-47E6-8966-CE0B7F22E23E}" destId="{DA67828D-2345-4A60-A85A-2550CA886A52}" srcOrd="6" destOrd="0" presId="urn:microsoft.com/office/officeart/2008/layout/HorizontalMultiLevelHierarchy"/>
    <dgm:cxn modelId="{2281159E-7BBD-4639-ABE8-68BCA1AD8DB4}" type="presParOf" srcId="{DA67828D-2345-4A60-A85A-2550CA886A52}" destId="{688C7BB8-F36C-49C4-B9D5-F252C1C6E959}" srcOrd="0" destOrd="0" presId="urn:microsoft.com/office/officeart/2008/layout/HorizontalMultiLevelHierarchy"/>
    <dgm:cxn modelId="{A80D095E-A987-478A-9A6E-5EFB92744BDA}" type="presParOf" srcId="{8AE2CF03-1E54-47E6-8966-CE0B7F22E23E}" destId="{7C28D2D3-8DC2-435D-82F3-C201D09FA7F8}" srcOrd="7" destOrd="0" presId="urn:microsoft.com/office/officeart/2008/layout/HorizontalMultiLevelHierarchy"/>
    <dgm:cxn modelId="{1685C823-50E5-481E-A10D-C6C1D84A9FB1}" type="presParOf" srcId="{7C28D2D3-8DC2-435D-82F3-C201D09FA7F8}" destId="{DC696A2C-79B4-4AE4-B640-1D9FA7F7B744}" srcOrd="0" destOrd="0" presId="urn:microsoft.com/office/officeart/2008/layout/HorizontalMultiLevelHierarchy"/>
    <dgm:cxn modelId="{0D8E4B95-2752-498E-8C70-8889532639D3}" type="presParOf" srcId="{7C28D2D3-8DC2-435D-82F3-C201D09FA7F8}" destId="{0BDF170B-2CFB-4DC1-9250-E6C02A6D502A}" srcOrd="1" destOrd="0" presId="urn:microsoft.com/office/officeart/2008/layout/HorizontalMultiLevelHierarchy"/>
    <dgm:cxn modelId="{95DFF223-6B4D-4C69-8ED0-4483D509F9F9}" type="presParOf" srcId="{8AE2CF03-1E54-47E6-8966-CE0B7F22E23E}" destId="{5444C062-A265-4183-9F7B-4CDF0B7D6484}" srcOrd="8" destOrd="0" presId="urn:microsoft.com/office/officeart/2008/layout/HorizontalMultiLevelHierarchy"/>
    <dgm:cxn modelId="{EDD15C13-57B4-432B-93C3-7661B85DAFAE}" type="presParOf" srcId="{5444C062-A265-4183-9F7B-4CDF0B7D6484}" destId="{6411198F-8411-43D3-AD66-57E94A859E90}" srcOrd="0" destOrd="0" presId="urn:microsoft.com/office/officeart/2008/layout/HorizontalMultiLevelHierarchy"/>
    <dgm:cxn modelId="{81257613-F927-469B-928A-A03D72E81FD8}" type="presParOf" srcId="{8AE2CF03-1E54-47E6-8966-CE0B7F22E23E}" destId="{EBAE005D-93E7-4ED3-A40C-8C6F6672F0B0}" srcOrd="9" destOrd="0" presId="urn:microsoft.com/office/officeart/2008/layout/HorizontalMultiLevelHierarchy"/>
    <dgm:cxn modelId="{AF0EADDF-919E-421D-A8B9-0393EE623599}" type="presParOf" srcId="{EBAE005D-93E7-4ED3-A40C-8C6F6672F0B0}" destId="{1B0EF3BA-5660-4A02-AE67-48E629B0F4D6}" srcOrd="0" destOrd="0" presId="urn:microsoft.com/office/officeart/2008/layout/HorizontalMultiLevelHierarchy"/>
    <dgm:cxn modelId="{15BF75B6-1DD1-463B-80A2-FEB34F37834C}" type="presParOf" srcId="{EBAE005D-93E7-4ED3-A40C-8C6F6672F0B0}" destId="{24ACA570-08F5-404C-8109-3B1973F27F3F}" srcOrd="1" destOrd="0" presId="urn:microsoft.com/office/officeart/2008/layout/HorizontalMultiLevelHierarchy"/>
    <dgm:cxn modelId="{1D64A174-50ED-4AEF-B709-4C8D26703DC6}" type="presParOf" srcId="{8AE2CF03-1E54-47E6-8966-CE0B7F22E23E}" destId="{D0F8A60A-89B9-4482-BF29-68F031BA69F5}" srcOrd="10" destOrd="0" presId="urn:microsoft.com/office/officeart/2008/layout/HorizontalMultiLevelHierarchy"/>
    <dgm:cxn modelId="{469D91EC-038D-4A37-ACCC-A966F21A6F2C}" type="presParOf" srcId="{D0F8A60A-89B9-4482-BF29-68F031BA69F5}" destId="{71CA8CF5-24CB-4A48-8871-1D731BABEAAF}" srcOrd="0" destOrd="0" presId="urn:microsoft.com/office/officeart/2008/layout/HorizontalMultiLevelHierarchy"/>
    <dgm:cxn modelId="{F4469A62-DE17-4CA8-9AAB-F22206EC212C}" type="presParOf" srcId="{8AE2CF03-1E54-47E6-8966-CE0B7F22E23E}" destId="{1D4B21C2-7B90-4F18-95A3-E9F68729D7D2}" srcOrd="11" destOrd="0" presId="urn:microsoft.com/office/officeart/2008/layout/HorizontalMultiLevelHierarchy"/>
    <dgm:cxn modelId="{292A8442-E2E8-4095-8C39-381ED5B6B2EB}" type="presParOf" srcId="{1D4B21C2-7B90-4F18-95A3-E9F68729D7D2}" destId="{BDFA1043-1FA0-49FA-9C8C-392BE4EE0E82}" srcOrd="0" destOrd="0" presId="urn:microsoft.com/office/officeart/2008/layout/HorizontalMultiLevelHierarchy"/>
    <dgm:cxn modelId="{A3C8EC4F-A00F-4CC3-AC79-6A0A017906B9}" type="presParOf" srcId="{1D4B21C2-7B90-4F18-95A3-E9F68729D7D2}" destId="{64B60552-BD8D-4518-816C-327758F18B57}" srcOrd="1" destOrd="0" presId="urn:microsoft.com/office/officeart/2008/layout/HorizontalMultiLevelHierarchy"/>
    <dgm:cxn modelId="{1A671409-8F4B-40A0-BAC9-283C2FADEC81}" type="presParOf" srcId="{8AE2CF03-1E54-47E6-8966-CE0B7F22E23E}" destId="{3038190C-BD1C-4A76-A63C-961A9C5CF8F7}" srcOrd="12" destOrd="0" presId="urn:microsoft.com/office/officeart/2008/layout/HorizontalMultiLevelHierarchy"/>
    <dgm:cxn modelId="{B88A0A7F-D9BB-4750-AED0-427ECA8C1314}" type="presParOf" srcId="{3038190C-BD1C-4A76-A63C-961A9C5CF8F7}" destId="{4D14809B-9FBE-417A-8A9A-54607530B8E2}" srcOrd="0" destOrd="0" presId="urn:microsoft.com/office/officeart/2008/layout/HorizontalMultiLevelHierarchy"/>
    <dgm:cxn modelId="{EC4323E6-0CDA-4B81-A4B0-7FAFE5093266}" type="presParOf" srcId="{8AE2CF03-1E54-47E6-8966-CE0B7F22E23E}" destId="{446E4468-DA5F-41B5-98DA-09582E1663DE}" srcOrd="13" destOrd="0" presId="urn:microsoft.com/office/officeart/2008/layout/HorizontalMultiLevelHierarchy"/>
    <dgm:cxn modelId="{09F45AF5-53FA-40B3-B09C-3B3489207DEC}" type="presParOf" srcId="{446E4468-DA5F-41B5-98DA-09582E1663DE}" destId="{F5E9F510-F29C-4A75-A6CC-674ABF7B6130}" srcOrd="0" destOrd="0" presId="urn:microsoft.com/office/officeart/2008/layout/HorizontalMultiLevelHierarchy"/>
    <dgm:cxn modelId="{BF7E495B-9A94-44F9-8EB0-DC9C1682019A}" type="presParOf" srcId="{446E4468-DA5F-41B5-98DA-09582E1663DE}" destId="{C052F65D-C000-4077-A713-00245EE30727}" srcOrd="1" destOrd="0" presId="urn:microsoft.com/office/officeart/2008/layout/HorizontalMultiLevelHierarchy"/>
    <dgm:cxn modelId="{29BBD3DB-0C7F-4A45-8977-122BD9FE6F99}" type="presParOf" srcId="{8AE2CF03-1E54-47E6-8966-CE0B7F22E23E}" destId="{1F01704D-345E-47FA-9374-6889422CABDA}" srcOrd="14" destOrd="0" presId="urn:microsoft.com/office/officeart/2008/layout/HorizontalMultiLevelHierarchy"/>
    <dgm:cxn modelId="{D5065654-2E62-4166-A1C8-CC35630BF4DB}" type="presParOf" srcId="{1F01704D-345E-47FA-9374-6889422CABDA}" destId="{38A5844D-8EEC-401A-B7CE-4E56016281B7}" srcOrd="0" destOrd="0" presId="urn:microsoft.com/office/officeart/2008/layout/HorizontalMultiLevelHierarchy"/>
    <dgm:cxn modelId="{B92DE2AA-CCCF-4669-9F72-B2CD463B17DE}" type="presParOf" srcId="{8AE2CF03-1E54-47E6-8966-CE0B7F22E23E}" destId="{79B72277-5E26-4CEE-BF34-F2857F5C59E6}" srcOrd="15" destOrd="0" presId="urn:microsoft.com/office/officeart/2008/layout/HorizontalMultiLevelHierarchy"/>
    <dgm:cxn modelId="{C7F8D3F8-EE77-4D55-8B8A-56B1B997377D}" type="presParOf" srcId="{79B72277-5E26-4CEE-BF34-F2857F5C59E6}" destId="{32A2CC53-6399-405F-A40B-A0CE29B8FF50}" srcOrd="0" destOrd="0" presId="urn:microsoft.com/office/officeart/2008/layout/HorizontalMultiLevelHierarchy"/>
    <dgm:cxn modelId="{33A7448D-7A39-4411-8E8C-89E951A2B50C}" type="presParOf" srcId="{79B72277-5E26-4CEE-BF34-F2857F5C59E6}" destId="{2AA2DA56-0DF4-4DF4-A1C2-681CAF01E2A0}" srcOrd="1" destOrd="0" presId="urn:microsoft.com/office/officeart/2008/layout/HorizontalMultiLevelHierarchy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1704D-345E-47FA-9374-6889422CABDA}">
      <dsp:nvSpPr>
        <dsp:cNvPr id="0" name=""/>
        <dsp:cNvSpPr/>
      </dsp:nvSpPr>
      <dsp:spPr>
        <a:xfrm>
          <a:off x="931811" y="2428701"/>
          <a:ext cx="326044" cy="2174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022" y="0"/>
              </a:lnTo>
              <a:lnTo>
                <a:pt x="163022" y="2174455"/>
              </a:lnTo>
              <a:lnTo>
                <a:pt x="326044" y="21744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039864" y="3460960"/>
        <a:ext cx="109938" cy="109938"/>
      </dsp:txXfrm>
    </dsp:sp>
    <dsp:sp modelId="{3038190C-BD1C-4A76-A63C-961A9C5CF8F7}">
      <dsp:nvSpPr>
        <dsp:cNvPr id="0" name=""/>
        <dsp:cNvSpPr/>
      </dsp:nvSpPr>
      <dsp:spPr>
        <a:xfrm>
          <a:off x="931811" y="2428701"/>
          <a:ext cx="357686" cy="1527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8843" y="0"/>
              </a:lnTo>
              <a:lnTo>
                <a:pt x="178843" y="1527442"/>
              </a:lnTo>
              <a:lnTo>
                <a:pt x="357686" y="15274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71435" y="3153203"/>
        <a:ext cx="78438" cy="78438"/>
      </dsp:txXfrm>
    </dsp:sp>
    <dsp:sp modelId="{D0F8A60A-89B9-4482-BF29-68F031BA69F5}">
      <dsp:nvSpPr>
        <dsp:cNvPr id="0" name=""/>
        <dsp:cNvSpPr/>
      </dsp:nvSpPr>
      <dsp:spPr>
        <a:xfrm>
          <a:off x="931811" y="2428701"/>
          <a:ext cx="326044" cy="931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022" y="0"/>
              </a:lnTo>
              <a:lnTo>
                <a:pt x="163022" y="931909"/>
              </a:lnTo>
              <a:lnTo>
                <a:pt x="326044" y="931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70150" y="2869973"/>
        <a:ext cx="49364" cy="49364"/>
      </dsp:txXfrm>
    </dsp:sp>
    <dsp:sp modelId="{5444C062-A265-4183-9F7B-4CDF0B7D6484}">
      <dsp:nvSpPr>
        <dsp:cNvPr id="0" name=""/>
        <dsp:cNvSpPr/>
      </dsp:nvSpPr>
      <dsp:spPr>
        <a:xfrm>
          <a:off x="931811" y="2428701"/>
          <a:ext cx="326044" cy="310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022" y="0"/>
              </a:lnTo>
              <a:lnTo>
                <a:pt x="163022" y="310636"/>
              </a:lnTo>
              <a:lnTo>
                <a:pt x="326044" y="3106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83575" y="2572761"/>
        <a:ext cx="22516" cy="22516"/>
      </dsp:txXfrm>
    </dsp:sp>
    <dsp:sp modelId="{DA67828D-2345-4A60-A85A-2550CA886A52}">
      <dsp:nvSpPr>
        <dsp:cNvPr id="0" name=""/>
        <dsp:cNvSpPr/>
      </dsp:nvSpPr>
      <dsp:spPr>
        <a:xfrm>
          <a:off x="931811" y="2118064"/>
          <a:ext cx="326044" cy="310636"/>
        </a:xfrm>
        <a:custGeom>
          <a:avLst/>
          <a:gdLst/>
          <a:ahLst/>
          <a:cxnLst/>
          <a:rect l="0" t="0" r="0" b="0"/>
          <a:pathLst>
            <a:path>
              <a:moveTo>
                <a:pt x="0" y="310636"/>
              </a:moveTo>
              <a:lnTo>
                <a:pt x="163022" y="310636"/>
              </a:lnTo>
              <a:lnTo>
                <a:pt x="163022" y="0"/>
              </a:lnTo>
              <a:lnTo>
                <a:pt x="32604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83575" y="2262124"/>
        <a:ext cx="22516" cy="22516"/>
      </dsp:txXfrm>
    </dsp:sp>
    <dsp:sp modelId="{EDAB2D8F-2FFD-4530-9F5D-B44ABF42E328}">
      <dsp:nvSpPr>
        <dsp:cNvPr id="0" name=""/>
        <dsp:cNvSpPr/>
      </dsp:nvSpPr>
      <dsp:spPr>
        <a:xfrm>
          <a:off x="931811" y="1496791"/>
          <a:ext cx="326044" cy="931909"/>
        </a:xfrm>
        <a:custGeom>
          <a:avLst/>
          <a:gdLst/>
          <a:ahLst/>
          <a:cxnLst/>
          <a:rect l="0" t="0" r="0" b="0"/>
          <a:pathLst>
            <a:path>
              <a:moveTo>
                <a:pt x="0" y="931909"/>
              </a:moveTo>
              <a:lnTo>
                <a:pt x="163022" y="931909"/>
              </a:lnTo>
              <a:lnTo>
                <a:pt x="163022" y="0"/>
              </a:lnTo>
              <a:lnTo>
                <a:pt x="32604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70150" y="1938064"/>
        <a:ext cx="49364" cy="49364"/>
      </dsp:txXfrm>
    </dsp:sp>
    <dsp:sp modelId="{A9F388EF-1098-44E8-9033-EB3F0C6D00B8}">
      <dsp:nvSpPr>
        <dsp:cNvPr id="0" name=""/>
        <dsp:cNvSpPr/>
      </dsp:nvSpPr>
      <dsp:spPr>
        <a:xfrm>
          <a:off x="931811" y="875518"/>
          <a:ext cx="326044" cy="1553182"/>
        </a:xfrm>
        <a:custGeom>
          <a:avLst/>
          <a:gdLst/>
          <a:ahLst/>
          <a:cxnLst/>
          <a:rect l="0" t="0" r="0" b="0"/>
          <a:pathLst>
            <a:path>
              <a:moveTo>
                <a:pt x="0" y="1553182"/>
              </a:moveTo>
              <a:lnTo>
                <a:pt x="163022" y="1553182"/>
              </a:lnTo>
              <a:lnTo>
                <a:pt x="163022" y="0"/>
              </a:lnTo>
              <a:lnTo>
                <a:pt x="32604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55157" y="1612434"/>
        <a:ext cx="79351" cy="79351"/>
      </dsp:txXfrm>
    </dsp:sp>
    <dsp:sp modelId="{AEACC769-3210-4735-8B94-CC30E59520D6}">
      <dsp:nvSpPr>
        <dsp:cNvPr id="0" name=""/>
        <dsp:cNvSpPr/>
      </dsp:nvSpPr>
      <dsp:spPr>
        <a:xfrm>
          <a:off x="931811" y="254245"/>
          <a:ext cx="326044" cy="2174455"/>
        </a:xfrm>
        <a:custGeom>
          <a:avLst/>
          <a:gdLst/>
          <a:ahLst/>
          <a:cxnLst/>
          <a:rect l="0" t="0" r="0" b="0"/>
          <a:pathLst>
            <a:path>
              <a:moveTo>
                <a:pt x="0" y="2174455"/>
              </a:moveTo>
              <a:lnTo>
                <a:pt x="163022" y="2174455"/>
              </a:lnTo>
              <a:lnTo>
                <a:pt x="163022" y="0"/>
              </a:lnTo>
              <a:lnTo>
                <a:pt x="32604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039864" y="1286504"/>
        <a:ext cx="109938" cy="109938"/>
      </dsp:txXfrm>
    </dsp:sp>
    <dsp:sp modelId="{46DBF4FB-AB3B-4642-99FB-992044A51EE9}">
      <dsp:nvSpPr>
        <dsp:cNvPr id="0" name=""/>
        <dsp:cNvSpPr/>
      </dsp:nvSpPr>
      <dsp:spPr>
        <a:xfrm rot="16200000">
          <a:off x="-624641" y="2180192"/>
          <a:ext cx="2615886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FF0000"/>
              </a:solidFill>
            </a:rPr>
            <a:t>5 </a:t>
          </a:r>
          <a:r>
            <a:rPr lang="vi-VN" sz="3200" kern="1200" dirty="0" smtClean="0">
              <a:solidFill>
                <a:srgbClr val="FF0000"/>
              </a:solidFill>
            </a:rPr>
            <a:t>đ</a:t>
          </a:r>
          <a:r>
            <a:rPr lang="vi-VN" sz="3200" b="1" kern="1200" dirty="0" smtClean="0">
              <a:solidFill>
                <a:srgbClr val="FF0000"/>
              </a:solidFill>
            </a:rPr>
            <a:t>i</a:t>
          </a:r>
          <a:r>
            <a:rPr lang="vi-VN" sz="3200" kern="1200" dirty="0" smtClean="0">
              <a:solidFill>
                <a:srgbClr val="FF0000"/>
              </a:solidFill>
            </a:rPr>
            <a:t>ể</a:t>
          </a:r>
          <a:r>
            <a:rPr lang="vi-VN" sz="3200" b="1" kern="1200" dirty="0" smtClean="0">
              <a:solidFill>
                <a:srgbClr val="FF0000"/>
              </a:solidFill>
            </a:rPr>
            <a:t>m</a:t>
          </a:r>
          <a:endParaRPr lang="en-US" sz="3200" kern="1200" dirty="0">
            <a:solidFill>
              <a:srgbClr val="FF0000"/>
            </a:solidFill>
          </a:endParaRPr>
        </a:p>
      </dsp:txBody>
      <dsp:txXfrm>
        <a:off x="-624641" y="2180192"/>
        <a:ext cx="2615886" cy="497018"/>
      </dsp:txXfrm>
    </dsp:sp>
    <dsp:sp modelId="{400F2689-AABC-4EA5-8FFE-BB33B9989744}">
      <dsp:nvSpPr>
        <dsp:cNvPr id="0" name=""/>
        <dsp:cNvSpPr/>
      </dsp:nvSpPr>
      <dsp:spPr>
        <a:xfrm>
          <a:off x="1257855" y="5736"/>
          <a:ext cx="5909729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/>
            <a:t>Nội dung </a:t>
          </a:r>
          <a:r>
            <a:rPr lang="vi-VN" sz="2400" b="1" kern="1200" dirty="0" smtClean="0"/>
            <a:t>mở bài</a:t>
          </a:r>
          <a:r>
            <a:rPr lang="vi-VN" sz="2400" kern="1200" dirty="0" smtClean="0"/>
            <a:t> (Tối đa: 0.5 điểm)</a:t>
          </a:r>
          <a:endParaRPr lang="en-US" sz="2400" kern="1200" dirty="0"/>
        </a:p>
      </dsp:txBody>
      <dsp:txXfrm>
        <a:off x="1257855" y="5736"/>
        <a:ext cx="5909729" cy="497018"/>
      </dsp:txXfrm>
    </dsp:sp>
    <dsp:sp modelId="{2D4E29BC-0F65-4BCC-8B8E-55883F63162B}">
      <dsp:nvSpPr>
        <dsp:cNvPr id="0" name=""/>
        <dsp:cNvSpPr/>
      </dsp:nvSpPr>
      <dsp:spPr>
        <a:xfrm>
          <a:off x="1257855" y="627009"/>
          <a:ext cx="6506862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/>
            <a:t>Nội dung </a:t>
          </a:r>
          <a:r>
            <a:rPr lang="vi-VN" sz="2400" b="1" kern="1200" dirty="0" smtClean="0"/>
            <a:t>thân bài</a:t>
          </a:r>
          <a:r>
            <a:rPr lang="vi-VN" sz="2400" kern="1200" dirty="0" smtClean="0"/>
            <a:t> (Tối đa: 2.25 điểm)</a:t>
          </a:r>
          <a:endParaRPr lang="en-US" sz="2400" kern="1200" dirty="0"/>
        </a:p>
      </dsp:txBody>
      <dsp:txXfrm>
        <a:off x="1257855" y="627009"/>
        <a:ext cx="6506862" cy="497018"/>
      </dsp:txXfrm>
    </dsp:sp>
    <dsp:sp modelId="{9BB8A84A-9B83-4A2B-AE66-65C2BD6F9BEB}">
      <dsp:nvSpPr>
        <dsp:cNvPr id="0" name=""/>
        <dsp:cNvSpPr/>
      </dsp:nvSpPr>
      <dsp:spPr>
        <a:xfrm>
          <a:off x="1257855" y="1248282"/>
          <a:ext cx="6506862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/>
            <a:t>Nội dung </a:t>
          </a:r>
          <a:r>
            <a:rPr lang="vi-VN" sz="2400" b="1" kern="1200" dirty="0" smtClean="0"/>
            <a:t>kết bài</a:t>
          </a:r>
          <a:r>
            <a:rPr lang="vi-VN" sz="2400" kern="1200" dirty="0" smtClean="0"/>
            <a:t> </a:t>
          </a:r>
          <a:r>
            <a:rPr lang="en-US" sz="2400" kern="1200" dirty="0" smtClean="0"/>
            <a:t> </a:t>
          </a:r>
          <a:r>
            <a:rPr lang="vi-VN" sz="2400" kern="1200" dirty="0" smtClean="0"/>
            <a:t>(Tối đa: 0.5 điểm)</a:t>
          </a:r>
          <a:endParaRPr lang="en-US" sz="2400" kern="1200" dirty="0"/>
        </a:p>
      </dsp:txBody>
      <dsp:txXfrm>
        <a:off x="1257855" y="1248282"/>
        <a:ext cx="6506862" cy="497018"/>
      </dsp:txXfrm>
    </dsp:sp>
    <dsp:sp modelId="{DC696A2C-79B4-4AE4-B640-1D9FA7F7B744}">
      <dsp:nvSpPr>
        <dsp:cNvPr id="0" name=""/>
        <dsp:cNvSpPr/>
      </dsp:nvSpPr>
      <dsp:spPr>
        <a:xfrm>
          <a:off x="1257855" y="1869555"/>
          <a:ext cx="6706108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kern="1200" dirty="0" smtClean="0"/>
            <a:t>Kĩ năng dùng từ</a:t>
          </a:r>
          <a:r>
            <a:rPr lang="en-US" sz="2300" kern="1200" dirty="0" smtClean="0"/>
            <a:t> </a:t>
          </a:r>
          <a:r>
            <a:rPr lang="vi-VN" sz="2300" kern="1200" dirty="0" smtClean="0"/>
            <a:t>(Tối đa: 0.25 điểm)</a:t>
          </a:r>
          <a:endParaRPr lang="en-US" sz="2300" kern="1200" dirty="0"/>
        </a:p>
      </dsp:txBody>
      <dsp:txXfrm>
        <a:off x="1257855" y="1869555"/>
        <a:ext cx="6706108" cy="497018"/>
      </dsp:txXfrm>
    </dsp:sp>
    <dsp:sp modelId="{1B0EF3BA-5660-4A02-AE67-48E629B0F4D6}">
      <dsp:nvSpPr>
        <dsp:cNvPr id="0" name=""/>
        <dsp:cNvSpPr/>
      </dsp:nvSpPr>
      <dsp:spPr>
        <a:xfrm>
          <a:off x="1257855" y="2490828"/>
          <a:ext cx="6572674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kern="1200" dirty="0" smtClean="0"/>
            <a:t>Kĩ năng viết câu (Tối đa: 0.25 điểm)</a:t>
          </a:r>
          <a:endParaRPr lang="en-US" sz="2300" kern="1200" dirty="0"/>
        </a:p>
      </dsp:txBody>
      <dsp:txXfrm>
        <a:off x="1257855" y="2490828"/>
        <a:ext cx="6572674" cy="497018"/>
      </dsp:txXfrm>
    </dsp:sp>
    <dsp:sp modelId="{BDFA1043-1FA0-49FA-9C8C-392BE4EE0E82}">
      <dsp:nvSpPr>
        <dsp:cNvPr id="0" name=""/>
        <dsp:cNvSpPr/>
      </dsp:nvSpPr>
      <dsp:spPr>
        <a:xfrm>
          <a:off x="1257855" y="3112101"/>
          <a:ext cx="6694859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kern="1200" dirty="0" smtClean="0"/>
            <a:t>Kĩ năng viết đoạn (Tối đa: 0.25 điểm)</a:t>
          </a:r>
          <a:endParaRPr lang="en-US" sz="2300" kern="1200" dirty="0"/>
        </a:p>
      </dsp:txBody>
      <dsp:txXfrm>
        <a:off x="1257855" y="3112101"/>
        <a:ext cx="6694859" cy="497018"/>
      </dsp:txXfrm>
    </dsp:sp>
    <dsp:sp modelId="{F5E9F510-F29C-4A75-A6CC-674ABF7B6130}">
      <dsp:nvSpPr>
        <dsp:cNvPr id="0" name=""/>
        <dsp:cNvSpPr/>
      </dsp:nvSpPr>
      <dsp:spPr>
        <a:xfrm>
          <a:off x="1289497" y="3707634"/>
          <a:ext cx="6850138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kern="1200" dirty="0" smtClean="0"/>
            <a:t>Chính tả (Tối đa: 0.5 điểm)</a:t>
          </a:r>
          <a:endParaRPr lang="en-US" sz="2300" kern="1200" dirty="0"/>
        </a:p>
      </dsp:txBody>
      <dsp:txXfrm>
        <a:off x="1289497" y="3707634"/>
        <a:ext cx="6850138" cy="497018"/>
      </dsp:txXfrm>
    </dsp:sp>
    <dsp:sp modelId="{32A2CC53-6399-405F-A40B-A0CE29B8FF50}">
      <dsp:nvSpPr>
        <dsp:cNvPr id="0" name=""/>
        <dsp:cNvSpPr/>
      </dsp:nvSpPr>
      <dsp:spPr>
        <a:xfrm>
          <a:off x="1257855" y="4354648"/>
          <a:ext cx="6994151" cy="4970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kern="1200" dirty="0" smtClean="0"/>
            <a:t>Sáng tạo</a:t>
          </a:r>
          <a:r>
            <a:rPr lang="en-US" sz="2300" kern="1200" dirty="0" smtClean="0"/>
            <a:t> </a:t>
          </a:r>
          <a:r>
            <a:rPr lang="vi-VN" sz="2300" kern="1200" dirty="0" smtClean="0"/>
            <a:t>(Tối đa: 0.5 điểm)</a:t>
          </a:r>
          <a:endParaRPr lang="en-US" sz="2300" kern="1200" dirty="0"/>
        </a:p>
      </dsp:txBody>
      <dsp:txXfrm>
        <a:off x="1257855" y="4354648"/>
        <a:ext cx="6994151" cy="497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 TIỂU HỌC</a:t>
            </a:r>
            <a:endParaRPr lang="en-US" sz="2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/>
          </a:bodyPr>
          <a:lstStyle/>
          <a:p>
            <a:r>
              <a:rPr lang="en-US" sz="3500" b="1" kern="1500" dirty="0">
                <a:solidFill>
                  <a:srgbClr val="00B0F0"/>
                </a:solidFill>
              </a:rPr>
              <a:t>LỚP BỒI DƯỠNG CHUYÊN </a:t>
            </a:r>
            <a:r>
              <a:rPr lang="en-US" sz="3500" b="1" kern="1500" dirty="0" smtClean="0">
                <a:solidFill>
                  <a:srgbClr val="00B0F0"/>
                </a:solidFill>
              </a:rPr>
              <a:t>MÔN</a:t>
            </a:r>
            <a:endParaRPr lang="en-US" sz="3500" kern="1500" dirty="0">
              <a:solidFill>
                <a:srgbClr val="00B0F0"/>
              </a:solidFill>
            </a:endParaRPr>
          </a:p>
          <a:p>
            <a:r>
              <a:rPr lang="en-US" sz="3900" b="1" dirty="0" smtClean="0">
                <a:solidFill>
                  <a:srgbClr val="FF0000"/>
                </a:solidFill>
              </a:rPr>
              <a:t>DẠY HỌC TẬP LÀM VĂN ĐỀ “MỞ” </a:t>
            </a:r>
          </a:p>
          <a:p>
            <a:r>
              <a:rPr lang="en-US" sz="3900" b="1" dirty="0" smtClean="0">
                <a:solidFill>
                  <a:srgbClr val="FF0000"/>
                </a:solidFill>
              </a:rPr>
              <a:t>Ở TIỂU HỌC</a:t>
            </a:r>
            <a:endParaRPr lang="en-US" sz="39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GIẢI PHÁP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Chuẩn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bị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sinh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vật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liệu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cần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những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trước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đặc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biệt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LT&amp;C (</a:t>
            </a:r>
            <a:r>
              <a:rPr lang="en-US" sz="4000" b="1" dirty="0" err="1" smtClean="0">
                <a:solidFill>
                  <a:srgbClr val="0070C0"/>
                </a:solidFill>
              </a:rPr>
              <a:t>theo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chủ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điểm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chủ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tương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ứng</a:t>
            </a:r>
            <a:r>
              <a:rPr lang="en-US" sz="4000" b="1" dirty="0" smtClean="0">
                <a:solidFill>
                  <a:srgbClr val="0070C0"/>
                </a:solidFill>
              </a:rPr>
              <a:t>).</a:t>
            </a:r>
          </a:p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rộng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vốn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thiện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dần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khả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năng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diễn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ngôn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bằng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phát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triển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hoá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đọc</a:t>
            </a:r>
            <a:r>
              <a:rPr lang="en-US" sz="4000" b="1" dirty="0" smtClean="0">
                <a:solidFill>
                  <a:srgbClr val="0070C0"/>
                </a:solidFill>
              </a:rPr>
              <a:t>.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4000" b="1" dirty="0" smtClean="0">
                <a:solidFill>
                  <a:srgbClr val="0070C0"/>
                </a:solidFill>
              </a:rPr>
              <a:t>-  “</a:t>
            </a:r>
            <a:r>
              <a:rPr lang="en-US" sz="4000" b="1" dirty="0" err="1" smtClean="0">
                <a:solidFill>
                  <a:srgbClr val="0070C0"/>
                </a:solidFill>
              </a:rPr>
              <a:t>Đổi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mới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cách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truyền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đạt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môn</a:t>
            </a:r>
            <a:r>
              <a:rPr lang="en-US" sz="4000" b="1" dirty="0" smtClean="0">
                <a:solidFill>
                  <a:srgbClr val="0070C0"/>
                </a:solidFill>
              </a:rPr>
              <a:t> TLV.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12776"/>
            <a:ext cx="9299812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en-US" sz="4000" b="1" i="1" dirty="0" err="1" smtClean="0">
                <a:solidFill>
                  <a:srgbClr val="FF0000"/>
                </a:solidFill>
              </a:rPr>
              <a:t>Quá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trình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dạy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học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hướng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đến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đề</a:t>
            </a:r>
            <a:r>
              <a:rPr lang="en-US" sz="4000" b="1" i="1" dirty="0" smtClean="0">
                <a:solidFill>
                  <a:srgbClr val="FF0000"/>
                </a:solidFill>
              </a:rPr>
              <a:t> “</a:t>
            </a:r>
            <a:r>
              <a:rPr lang="en-US" sz="4000" b="1" i="1" dirty="0" err="1" smtClean="0">
                <a:solidFill>
                  <a:srgbClr val="FF0000"/>
                </a:solidFill>
              </a:rPr>
              <a:t>mở</a:t>
            </a:r>
            <a:r>
              <a:rPr lang="en-US" sz="4000" b="1" i="1" dirty="0" smtClean="0">
                <a:solidFill>
                  <a:srgbClr val="FF0000"/>
                </a:solidFill>
              </a:rPr>
              <a:t>”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GIẢI PHÁP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>
              <a:buFontTx/>
              <a:buChar char="-"/>
            </a:pP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Dự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đoán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tình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huống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giả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thật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dạng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và</a:t>
            </a:r>
            <a:r>
              <a:rPr lang="en-US" sz="3200" b="1" dirty="0" smtClean="0">
                <a:solidFill>
                  <a:srgbClr val="0070C0"/>
                </a:solidFill>
              </a:rPr>
              <a:t> chi </a:t>
            </a:r>
            <a:r>
              <a:rPr lang="en-US" sz="3200" b="1" dirty="0" err="1" smtClean="0">
                <a:solidFill>
                  <a:srgbClr val="0070C0"/>
                </a:solidFill>
              </a:rPr>
              <a:t>tiết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/>
              <a:t>khi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xây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dựng</a:t>
            </a:r>
            <a:r>
              <a:rPr lang="en-US" sz="3200" b="1" dirty="0" smtClean="0"/>
              <a:t> ma </a:t>
            </a:r>
            <a:r>
              <a:rPr lang="en-US" sz="3200" b="1" dirty="0" err="1" smtClean="0"/>
              <a:t>trận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hoặc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đáp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án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cần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nhiều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hướng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triển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khai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nội</a:t>
            </a:r>
            <a:r>
              <a:rPr lang="en-US" sz="3200" b="1" dirty="0" smtClean="0"/>
              <a:t> dung </a:t>
            </a:r>
            <a:r>
              <a:rPr lang="en-US" sz="3200" b="1" dirty="0" err="1" smtClean="0"/>
              <a:t>của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từng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phần</a:t>
            </a:r>
            <a:endParaRPr lang="en-US" sz="3200" b="1" dirty="0" smtClean="0"/>
          </a:p>
          <a:p>
            <a:pPr lvl="0" algn="just"/>
            <a:r>
              <a:rPr lang="en-US" sz="3200" b="1" dirty="0" smtClean="0">
                <a:solidFill>
                  <a:srgbClr val="0070C0"/>
                </a:solidFill>
              </a:rPr>
              <a:t>- </a:t>
            </a:r>
            <a:r>
              <a:rPr lang="en-US" sz="3200" b="1" dirty="0" err="1" smtClean="0">
                <a:solidFill>
                  <a:srgbClr val="0070C0"/>
                </a:solidFill>
              </a:rPr>
              <a:t>Tôn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tôi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chủ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thể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sáng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tạo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bài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làm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của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HS, </a:t>
            </a:r>
            <a:r>
              <a:rPr lang="en-US" sz="3200" b="1" dirty="0" err="1">
                <a:solidFill>
                  <a:srgbClr val="0070C0"/>
                </a:solidFill>
              </a:rPr>
              <a:t>tôn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mọi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nghĩ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cảm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tả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cách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kể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/>
              <a:t>của</a:t>
            </a:r>
            <a:r>
              <a:rPr lang="en-US" sz="3200" b="1" dirty="0"/>
              <a:t> </a:t>
            </a:r>
            <a:r>
              <a:rPr lang="en-US" sz="3200" b="1" dirty="0" err="1"/>
              <a:t>bất</a:t>
            </a:r>
            <a:r>
              <a:rPr lang="en-US" sz="3200" b="1" dirty="0"/>
              <a:t> </a:t>
            </a:r>
            <a:r>
              <a:rPr lang="en-US" sz="3200" b="1" dirty="0" err="1"/>
              <a:t>kì</a:t>
            </a:r>
            <a:r>
              <a:rPr lang="en-US" sz="3200" b="1" dirty="0"/>
              <a:t> </a:t>
            </a:r>
            <a:r>
              <a:rPr lang="en-US" sz="3200" b="1" dirty="0" err="1"/>
              <a:t>học</a:t>
            </a:r>
            <a:r>
              <a:rPr lang="en-US" sz="3200" b="1" dirty="0"/>
              <a:t> </a:t>
            </a:r>
            <a:r>
              <a:rPr lang="en-US" sz="3200" b="1" dirty="0" err="1"/>
              <a:t>sinh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 </a:t>
            </a:r>
            <a:r>
              <a:rPr lang="en-US" sz="3200" b="1" dirty="0" err="1"/>
              <a:t>trước</a:t>
            </a:r>
            <a:r>
              <a:rPr lang="en-US" sz="3200" b="1" dirty="0"/>
              <a:t> </a:t>
            </a:r>
            <a:r>
              <a:rPr lang="en-US" sz="3200" b="1" dirty="0" err="1"/>
              <a:t>đề</a:t>
            </a:r>
            <a:r>
              <a:rPr lang="en-US" sz="3200" b="1" dirty="0"/>
              <a:t> </a:t>
            </a:r>
            <a:r>
              <a:rPr lang="en-US" sz="3200" b="1" dirty="0" err="1"/>
              <a:t>bài</a:t>
            </a:r>
            <a:r>
              <a:rPr lang="en-US" sz="3200" b="1" dirty="0"/>
              <a:t> </a:t>
            </a:r>
            <a:r>
              <a:rPr lang="en-US" sz="3200" b="1" dirty="0" err="1"/>
              <a:t>thầy</a:t>
            </a:r>
            <a:r>
              <a:rPr lang="en-US" sz="3200" b="1" dirty="0"/>
              <a:t> </a:t>
            </a:r>
            <a:r>
              <a:rPr lang="en-US" sz="3200" b="1" dirty="0" err="1"/>
              <a:t>cô</a:t>
            </a:r>
            <a:r>
              <a:rPr lang="en-US" sz="3200" b="1" dirty="0"/>
              <a:t> </a:t>
            </a:r>
            <a:r>
              <a:rPr lang="en-US" sz="3200" b="1" dirty="0" err="1"/>
              <a:t>ra.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lvl="0" algn="just"/>
            <a:r>
              <a:rPr lang="en-US" sz="3200" b="1" dirty="0" smtClean="0">
                <a:solidFill>
                  <a:srgbClr val="0070C0"/>
                </a:solidFill>
              </a:rPr>
              <a:t>- </a:t>
            </a:r>
            <a:r>
              <a:rPr lang="en-US" sz="3200" b="1" dirty="0" err="1" smtClean="0">
                <a:solidFill>
                  <a:srgbClr val="0070C0"/>
                </a:solidFill>
              </a:rPr>
              <a:t>Coi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trọng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việc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xây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dựng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đáp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án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biểu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điểm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của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đề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theo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tinh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thần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thoáng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mở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khái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quát</a:t>
            </a:r>
            <a:r>
              <a:rPr lang="en-US" sz="3200" b="1" dirty="0"/>
              <a:t>;</a:t>
            </a:r>
            <a:r>
              <a:rPr lang="en-US" sz="3200" b="1" dirty="0" smtClean="0"/>
              <a:t> </a:t>
            </a:r>
            <a:r>
              <a:rPr lang="en-US" sz="3200" b="1" dirty="0" err="1"/>
              <a:t>tránh</a:t>
            </a:r>
            <a:r>
              <a:rPr lang="en-US" sz="3200" b="1" dirty="0"/>
              <a:t> </a:t>
            </a:r>
            <a:r>
              <a:rPr lang="en-US" sz="3200" b="1" dirty="0" err="1"/>
              <a:t>sa</a:t>
            </a:r>
            <a:r>
              <a:rPr lang="en-US" sz="3200" b="1" dirty="0"/>
              <a:t> </a:t>
            </a:r>
            <a:r>
              <a:rPr lang="en-US" sz="3200" b="1" dirty="0" err="1"/>
              <a:t>vào</a:t>
            </a:r>
            <a:r>
              <a:rPr lang="en-US" sz="3200" b="1" dirty="0"/>
              <a:t> </a:t>
            </a:r>
            <a:r>
              <a:rPr lang="en-US" sz="3200" b="1" dirty="0" err="1"/>
              <a:t>những</a:t>
            </a:r>
            <a:r>
              <a:rPr lang="en-US" sz="3200" b="1" dirty="0"/>
              <a:t> chi </a:t>
            </a:r>
            <a:r>
              <a:rPr lang="en-US" sz="3200" b="1" dirty="0" err="1"/>
              <a:t>tiết</a:t>
            </a:r>
            <a:r>
              <a:rPr lang="en-US" sz="3200" b="1" dirty="0"/>
              <a:t> </a:t>
            </a:r>
            <a:r>
              <a:rPr lang="en-US" sz="3200" b="1" dirty="0" err="1"/>
              <a:t>cụ</a:t>
            </a:r>
            <a:r>
              <a:rPr lang="en-US" sz="3200" b="1" dirty="0"/>
              <a:t> </a:t>
            </a:r>
            <a:r>
              <a:rPr lang="en-US" sz="3200" b="1" dirty="0" err="1"/>
              <a:t>thể</a:t>
            </a:r>
            <a:r>
              <a:rPr lang="en-US" sz="3200" b="1" dirty="0"/>
              <a:t>, </a:t>
            </a:r>
            <a:r>
              <a:rPr lang="en-US" sz="3200" b="1" dirty="0" err="1"/>
              <a:t>tỉ</a:t>
            </a:r>
            <a:r>
              <a:rPr lang="en-US" sz="3200" b="1" dirty="0"/>
              <a:t> </a:t>
            </a:r>
            <a:r>
              <a:rPr lang="en-US" sz="3200" b="1" dirty="0" err="1" smtClean="0"/>
              <a:t>mỉ</a:t>
            </a:r>
            <a:r>
              <a:rPr lang="en-US" sz="3200" b="1" dirty="0" smtClean="0"/>
              <a:t>.</a:t>
            </a:r>
            <a:endParaRPr lang="en-US" sz="40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12776"/>
            <a:ext cx="9299812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en-US" sz="4000" b="1" i="1" dirty="0" err="1" smtClean="0">
                <a:solidFill>
                  <a:srgbClr val="FF0000"/>
                </a:solidFill>
              </a:rPr>
              <a:t>Chấm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</a:rPr>
              <a:t>đề</a:t>
            </a:r>
            <a:r>
              <a:rPr lang="en-US" sz="4000" b="1" i="1" dirty="0" smtClean="0">
                <a:solidFill>
                  <a:srgbClr val="FF0000"/>
                </a:solidFill>
              </a:rPr>
              <a:t> “</a:t>
            </a:r>
            <a:r>
              <a:rPr lang="en-US" sz="4000" b="1" i="1" dirty="0" err="1" smtClean="0">
                <a:solidFill>
                  <a:srgbClr val="FF0000"/>
                </a:solidFill>
              </a:rPr>
              <a:t>mở</a:t>
            </a:r>
            <a:r>
              <a:rPr lang="en-US" sz="4000" b="1" i="1" dirty="0" smtClean="0">
                <a:solidFill>
                  <a:srgbClr val="FF0000"/>
                </a:solidFill>
              </a:rPr>
              <a:t>”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sz="2700" b="1" u="sng" dirty="0"/>
              <a:t>Đề bài: </a:t>
            </a:r>
            <a:r>
              <a:rPr lang="vi-VN" sz="2700" b="1" dirty="0">
                <a:solidFill>
                  <a:srgbClr val="FF0000"/>
                </a:solidFill>
              </a:rPr>
              <a:t>Vi</a:t>
            </a:r>
            <a:r>
              <a:rPr lang="vi-VN" sz="2700" dirty="0">
                <a:solidFill>
                  <a:srgbClr val="FF0000"/>
                </a:solidFill>
              </a:rPr>
              <a:t>ế</a:t>
            </a:r>
            <a:r>
              <a:rPr lang="vi-VN" sz="2700" b="1" dirty="0">
                <a:solidFill>
                  <a:srgbClr val="FF0000"/>
                </a:solidFill>
              </a:rPr>
              <a:t>t bài v</a:t>
            </a:r>
            <a:r>
              <a:rPr lang="vi-VN" sz="2700" dirty="0">
                <a:solidFill>
                  <a:srgbClr val="FF0000"/>
                </a:solidFill>
              </a:rPr>
              <a:t>ă</a:t>
            </a:r>
            <a:r>
              <a:rPr lang="vi-VN" sz="2700" b="1" dirty="0">
                <a:solidFill>
                  <a:srgbClr val="FF0000"/>
                </a:solidFill>
              </a:rPr>
              <a:t>n k</a:t>
            </a:r>
            <a:r>
              <a:rPr lang="vi-VN" sz="2700" dirty="0">
                <a:solidFill>
                  <a:srgbClr val="FF0000"/>
                </a:solidFill>
              </a:rPr>
              <a:t>ể </a:t>
            </a:r>
            <a:r>
              <a:rPr lang="vi-VN" sz="2700" b="1" dirty="0">
                <a:solidFill>
                  <a:srgbClr val="FF0000"/>
                </a:solidFill>
              </a:rPr>
              <a:t>l</a:t>
            </a:r>
            <a:r>
              <a:rPr lang="vi-VN" sz="2700" dirty="0">
                <a:solidFill>
                  <a:srgbClr val="FF0000"/>
                </a:solidFill>
              </a:rPr>
              <a:t>ạ</a:t>
            </a:r>
            <a:r>
              <a:rPr lang="vi-VN" sz="2700" b="1" dirty="0">
                <a:solidFill>
                  <a:srgbClr val="FF0000"/>
                </a:solidFill>
              </a:rPr>
              <a:t>i các ho</a:t>
            </a:r>
            <a:r>
              <a:rPr lang="vi-VN" sz="2700" dirty="0">
                <a:solidFill>
                  <a:srgbClr val="FF0000"/>
                </a:solidFill>
              </a:rPr>
              <a:t>ạ</a:t>
            </a:r>
            <a:r>
              <a:rPr lang="vi-VN" sz="2700" b="1" dirty="0">
                <a:solidFill>
                  <a:srgbClr val="FF0000"/>
                </a:solidFill>
              </a:rPr>
              <a:t>t </a:t>
            </a:r>
            <a:r>
              <a:rPr lang="vi-VN" sz="2700" dirty="0">
                <a:solidFill>
                  <a:srgbClr val="FF0000"/>
                </a:solidFill>
              </a:rPr>
              <a:t>độ</a:t>
            </a:r>
            <a:r>
              <a:rPr lang="vi-VN" sz="2700" b="1" dirty="0">
                <a:solidFill>
                  <a:srgbClr val="FF0000"/>
                </a:solidFill>
              </a:rPr>
              <a:t>ng c</a:t>
            </a:r>
            <a:r>
              <a:rPr lang="vi-VN" sz="2700" dirty="0">
                <a:solidFill>
                  <a:srgbClr val="FF0000"/>
                </a:solidFill>
              </a:rPr>
              <a:t>ủ</a:t>
            </a:r>
            <a:r>
              <a:rPr lang="vi-VN" sz="2700" b="1" dirty="0">
                <a:solidFill>
                  <a:srgbClr val="FF0000"/>
                </a:solidFill>
              </a:rPr>
              <a:t>a em trong m</a:t>
            </a:r>
            <a:r>
              <a:rPr lang="vi-VN" sz="2700" dirty="0">
                <a:solidFill>
                  <a:srgbClr val="FF0000"/>
                </a:solidFill>
              </a:rPr>
              <a:t>ộ</a:t>
            </a:r>
            <a:r>
              <a:rPr lang="vi-VN" sz="2700" b="1" dirty="0">
                <a:solidFill>
                  <a:srgbClr val="FF0000"/>
                </a:solidFill>
              </a:rPr>
              <a:t>t kì ngh</a:t>
            </a:r>
            <a:r>
              <a:rPr lang="vi-VN" sz="2700" dirty="0">
                <a:solidFill>
                  <a:srgbClr val="FF0000"/>
                </a:solidFill>
              </a:rPr>
              <a:t>ỉ </a:t>
            </a:r>
            <a:r>
              <a:rPr lang="vi-VN" sz="2700" b="1" dirty="0">
                <a:solidFill>
                  <a:srgbClr val="FF0000"/>
                </a:solidFill>
              </a:rPr>
              <a:t>(ví d</a:t>
            </a:r>
            <a:r>
              <a:rPr lang="vi-VN" sz="2700" dirty="0">
                <a:solidFill>
                  <a:srgbClr val="FF0000"/>
                </a:solidFill>
              </a:rPr>
              <a:t>ụ</a:t>
            </a:r>
            <a:r>
              <a:rPr lang="vi-VN" sz="2700" b="1" dirty="0">
                <a:solidFill>
                  <a:srgbClr val="FF0000"/>
                </a:solidFill>
              </a:rPr>
              <a:t>: ngh</a:t>
            </a:r>
            <a:r>
              <a:rPr lang="vi-VN" sz="2700" dirty="0">
                <a:solidFill>
                  <a:srgbClr val="FF0000"/>
                </a:solidFill>
              </a:rPr>
              <a:t>ỉ </a:t>
            </a:r>
            <a:r>
              <a:rPr lang="vi-VN" sz="2700" b="1" dirty="0">
                <a:solidFill>
                  <a:srgbClr val="FF0000"/>
                </a:solidFill>
              </a:rPr>
              <a:t>hè, ngh</a:t>
            </a:r>
            <a:r>
              <a:rPr lang="vi-VN" sz="2700" dirty="0">
                <a:solidFill>
                  <a:srgbClr val="FF0000"/>
                </a:solidFill>
              </a:rPr>
              <a:t>ỉ </a:t>
            </a:r>
            <a:r>
              <a:rPr lang="vi-VN" sz="2700" b="1" dirty="0">
                <a:solidFill>
                  <a:srgbClr val="FF0000"/>
                </a:solidFill>
              </a:rPr>
              <a:t>T</a:t>
            </a:r>
            <a:r>
              <a:rPr lang="vi-VN" sz="2700" dirty="0">
                <a:solidFill>
                  <a:srgbClr val="FF0000"/>
                </a:solidFill>
              </a:rPr>
              <a:t>ế</a:t>
            </a:r>
            <a:r>
              <a:rPr lang="vi-VN" sz="2700" b="1" dirty="0">
                <a:solidFill>
                  <a:srgbClr val="FF0000"/>
                </a:solidFill>
              </a:rPr>
              <a:t>t,…)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77296"/>
              </p:ext>
            </p:extLst>
          </p:nvPr>
        </p:nvGraphicFramePr>
        <p:xfrm>
          <a:off x="457200" y="1268760"/>
          <a:ext cx="86868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289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7538" y="1700808"/>
            <a:ext cx="91440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TRÂN TRỌNG CẢM ƠN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SỰ THAM GIA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CỦA QUÝ THẦY CÔ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urved Left Arrow 4">
            <a:hlinkClick r:id="rId2" action="ppaction://hlinksldjump"/>
          </p:cNvPr>
          <p:cNvSpPr/>
          <p:nvPr/>
        </p:nvSpPr>
        <p:spPr>
          <a:xfrm>
            <a:off x="8772390" y="6423109"/>
            <a:ext cx="288032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0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NỘI DUNG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19398"/>
            <a:ext cx="9144000" cy="6138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thiệu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đại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biểu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nội</a:t>
            </a:r>
            <a:r>
              <a:rPr lang="en-US" sz="3600" b="1" dirty="0" smtClean="0">
                <a:solidFill>
                  <a:srgbClr val="002060"/>
                </a:solidFill>
              </a:rPr>
              <a:t> dung </a:t>
            </a:r>
            <a:r>
              <a:rPr lang="en-US" sz="3600" b="1" dirty="0" err="1" smtClean="0">
                <a:solidFill>
                  <a:srgbClr val="002060"/>
                </a:solidFill>
              </a:rPr>
              <a:t>bồi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dưỡng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Thảo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luận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nhóm</a:t>
            </a:r>
            <a:r>
              <a:rPr lang="en-US" sz="3600" b="1" dirty="0" smtClean="0">
                <a:solidFill>
                  <a:srgbClr val="002060"/>
                </a:solidFill>
              </a:rPr>
              <a:t>, chia </a:t>
            </a:r>
            <a:r>
              <a:rPr lang="en-US" sz="3600" b="1" dirty="0" err="1" smtClean="0">
                <a:solidFill>
                  <a:srgbClr val="002060"/>
                </a:solidFill>
              </a:rPr>
              <a:t>sẻ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kinh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nghiệm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về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các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nội</a:t>
            </a:r>
            <a:r>
              <a:rPr lang="en-US" sz="3600" b="1" dirty="0" smtClean="0">
                <a:solidFill>
                  <a:srgbClr val="002060"/>
                </a:solidFill>
              </a:rPr>
              <a:t> dung </a:t>
            </a:r>
            <a:r>
              <a:rPr lang="en-US" sz="3600" b="1" dirty="0" err="1" smtClean="0">
                <a:solidFill>
                  <a:srgbClr val="002060"/>
                </a:solidFill>
              </a:rPr>
              <a:t>liên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quan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Giới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thiệu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một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số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giải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pháp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giảng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dạy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tốt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phân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môn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Tập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l</a:t>
            </a:r>
            <a:r>
              <a:rPr lang="en-US" sz="3600" b="1" dirty="0" err="1" smtClean="0">
                <a:solidFill>
                  <a:srgbClr val="002060"/>
                </a:solidFill>
              </a:rPr>
              <a:t>àm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văn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dạng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đề</a:t>
            </a:r>
            <a:r>
              <a:rPr lang="en-US" sz="3600" b="1" dirty="0" smtClean="0">
                <a:solidFill>
                  <a:srgbClr val="002060"/>
                </a:solidFill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</a:rPr>
              <a:t>mở</a:t>
            </a:r>
            <a:r>
              <a:rPr lang="en-US" sz="3600" b="1" dirty="0" smtClean="0">
                <a:solidFill>
                  <a:srgbClr val="002060"/>
                </a:solidFill>
              </a:rPr>
              <a:t>”.</a:t>
            </a:r>
          </a:p>
          <a:p>
            <a:pPr marL="742950" indent="-742950" algn="just">
              <a:buAutoNum type="arabicPeriod"/>
            </a:pPr>
            <a:r>
              <a:rPr lang="en-US" sz="3600" b="1" dirty="0" err="1" smtClean="0">
                <a:solidFill>
                  <a:srgbClr val="002060"/>
                </a:solidFill>
              </a:rPr>
              <a:t>Tổng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kết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93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50"/>
            <a:ext cx="2057400" cy="167060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57400" y="362956"/>
            <a:ext cx="69342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CÂU HỎI THẢO LUẬN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8433" y="1772816"/>
            <a:ext cx="9147412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3600" b="1" dirty="0" smtClean="0">
                <a:solidFill>
                  <a:srgbClr val="0070C0"/>
                </a:solidFill>
              </a:rPr>
              <a:t>NHÓM  A</a:t>
            </a:r>
          </a:p>
          <a:p>
            <a:pPr marL="571500" indent="-571500" algn="l">
              <a:buFontTx/>
              <a:buChar char="-"/>
            </a:pPr>
            <a:r>
              <a:rPr lang="en-US" sz="3600" b="1" dirty="0" err="1" smtClean="0">
                <a:solidFill>
                  <a:srgbClr val="0070C0"/>
                </a:solidFill>
              </a:rPr>
              <a:t>Thế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nào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”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văn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</a:p>
          <a:p>
            <a:pPr marL="571500" indent="-571500" algn="l">
              <a:buFontTx/>
              <a:buChar char="-"/>
            </a:pPr>
            <a:r>
              <a:rPr lang="en-US" sz="3600" b="1" dirty="0" smtClean="0">
                <a:solidFill>
                  <a:srgbClr val="0070C0"/>
                </a:solidFill>
              </a:rPr>
              <a:t>Cho </a:t>
            </a:r>
            <a:r>
              <a:rPr lang="en-US" sz="3600" b="1" dirty="0" err="1" smtClean="0">
                <a:solidFill>
                  <a:srgbClr val="0070C0"/>
                </a:solidFill>
              </a:rPr>
              <a:t>ví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dụ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”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</a:rPr>
              <a:t>không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”.</a:t>
            </a:r>
          </a:p>
          <a:p>
            <a:pPr marL="571500" indent="-571500" algn="l">
              <a:buFontTx/>
              <a:buChar char="-"/>
            </a:pPr>
            <a:r>
              <a:rPr lang="en-US" sz="3600" b="1" dirty="0" err="1">
                <a:solidFill>
                  <a:srgbClr val="0070C0"/>
                </a:solidFill>
              </a:rPr>
              <a:t>T</a:t>
            </a:r>
            <a:r>
              <a:rPr lang="en-US" sz="3600" b="1" dirty="0" err="1" smtClean="0">
                <a:solidFill>
                  <a:srgbClr val="0070C0"/>
                </a:solidFill>
              </a:rPr>
              <a:t>huận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khăn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dạy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TLV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” ở </a:t>
            </a:r>
            <a:r>
              <a:rPr lang="en-US" sz="3600" b="1" dirty="0" err="1" smtClean="0">
                <a:solidFill>
                  <a:srgbClr val="0070C0"/>
                </a:solidFill>
              </a:rPr>
              <a:t>Tiểu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?</a:t>
            </a:r>
          </a:p>
          <a:p>
            <a:pPr marL="571500" indent="-571500" algn="l">
              <a:buFontTx/>
              <a:buChar char="-"/>
            </a:pP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pháp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dạy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giúp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tốt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“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”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văn</a:t>
            </a:r>
            <a:r>
              <a:rPr lang="en-US" sz="3600" b="1" dirty="0">
                <a:solidFill>
                  <a:srgbClr val="0070C0"/>
                </a:solidFill>
              </a:rPr>
              <a:t>?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50"/>
            <a:ext cx="2057400" cy="167060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57400" y="362956"/>
            <a:ext cx="69342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CÂU HỎI THẢO LUẬN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8433" y="1772816"/>
            <a:ext cx="9147412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sz="4000" b="1" dirty="0" smtClean="0">
                <a:solidFill>
                  <a:srgbClr val="0070C0"/>
                </a:solidFill>
              </a:rPr>
              <a:t>NHÓM B</a:t>
            </a:r>
          </a:p>
          <a:p>
            <a:pPr marL="571500" indent="-571500" algn="l"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</a:rPr>
              <a:t>Thầy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dirty="0" err="1" smtClean="0">
                <a:solidFill>
                  <a:srgbClr val="0070C0"/>
                </a:solidFill>
              </a:rPr>
              <a:t>cô</a:t>
            </a:r>
            <a:r>
              <a:rPr lang="en-US" sz="4000" b="1" dirty="0" smtClean="0">
                <a:solidFill>
                  <a:srgbClr val="0070C0"/>
                </a:solidFill>
              </a:rPr>
              <a:t>) </a:t>
            </a:r>
            <a:r>
              <a:rPr lang="en-US" sz="4000" b="1" dirty="0" err="1" smtClean="0">
                <a:solidFill>
                  <a:srgbClr val="0070C0"/>
                </a:solidFill>
              </a:rPr>
              <a:t>hãy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giới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thiệu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TLV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ở </a:t>
            </a:r>
            <a:r>
              <a:rPr lang="en-US" sz="4000" b="1" dirty="0" err="1" smtClean="0">
                <a:solidFill>
                  <a:srgbClr val="0070C0"/>
                </a:solidFill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khối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lớp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đang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dạy</a:t>
            </a:r>
            <a:r>
              <a:rPr lang="en-US" sz="4000" b="1" dirty="0" smtClean="0">
                <a:solidFill>
                  <a:srgbClr val="0070C0"/>
                </a:solidFill>
              </a:rPr>
              <a:t>. </a:t>
            </a:r>
          </a:p>
          <a:p>
            <a:pPr marL="571500" indent="-571500" algn="l"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</a:rPr>
              <a:t>Giới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thiệu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h</a:t>
            </a:r>
            <a:r>
              <a:rPr lang="en-US" sz="4000" b="1" dirty="0" err="1" smtClean="0">
                <a:solidFill>
                  <a:srgbClr val="0070C0"/>
                </a:solidFill>
              </a:rPr>
              <a:t>ướng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dẫn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chấm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theo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hướng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“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” </a:t>
            </a:r>
            <a:r>
              <a:rPr lang="en-US" sz="4000" b="1" dirty="0" err="1" smtClean="0">
                <a:solidFill>
                  <a:srgbClr val="0070C0"/>
                </a:solidFill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thầy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cô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vừa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nêu</a:t>
            </a:r>
            <a:r>
              <a:rPr lang="en-US" sz="4000" b="1" dirty="0" smtClean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426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err="1" smtClean="0">
                <a:solidFill>
                  <a:srgbClr val="FF0000"/>
                </a:solidFill>
              </a:rPr>
              <a:t>Khái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niệm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đề</a:t>
            </a:r>
            <a:r>
              <a:rPr lang="en-US" b="1" dirty="0" smtClean="0">
                <a:solidFill>
                  <a:srgbClr val="FF0000"/>
                </a:solidFill>
              </a:rPr>
              <a:t> “</a:t>
            </a:r>
            <a:r>
              <a:rPr lang="en-US" b="1" dirty="0" err="1" smtClean="0">
                <a:solidFill>
                  <a:srgbClr val="FF0000"/>
                </a:solidFill>
              </a:rPr>
              <a:t>mở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600" b="1" dirty="0" smtClean="0">
                <a:solidFill>
                  <a:srgbClr val="0070C0"/>
                </a:solidFill>
              </a:rPr>
              <a:t>	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phép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làm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thể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tỏ</a:t>
            </a:r>
            <a:r>
              <a:rPr lang="en-US" sz="3600" b="1" dirty="0" smtClean="0">
                <a:solidFill>
                  <a:srgbClr val="0070C0"/>
                </a:solidFill>
              </a:rPr>
              <a:t> ý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riêng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mình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vấn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luận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giải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thích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chứng</a:t>
            </a:r>
            <a:r>
              <a:rPr lang="en-US" sz="3600" b="1" dirty="0" smtClean="0">
                <a:solidFill>
                  <a:srgbClr val="0070C0"/>
                </a:solidFill>
              </a:rPr>
              <a:t> minh do </a:t>
            </a:r>
            <a:r>
              <a:rPr lang="en-US" sz="3600" b="1" dirty="0" err="1" smtClean="0">
                <a:solidFill>
                  <a:srgbClr val="0070C0"/>
                </a:solidFill>
              </a:rPr>
              <a:t>đề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bài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nêu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ra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bày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tỏ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nhìn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riêng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mình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việc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lựa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chọn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tượng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miêu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kể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chuyện</a:t>
            </a:r>
            <a:r>
              <a:rPr lang="en-US" sz="3600" b="1" dirty="0" smtClean="0">
                <a:solidFill>
                  <a:srgbClr val="FF0000"/>
                </a:solidFill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</a:rPr>
              <a:t>tranh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luận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về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tượng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đó</a:t>
            </a:r>
            <a:r>
              <a:rPr lang="vi-VN" sz="3600" b="1" dirty="0" smtClean="0">
                <a:solidFill>
                  <a:srgbClr val="0070C0"/>
                </a:solidFill>
              </a:rPr>
              <a:t>.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7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algn="just"/>
            <a:r>
              <a:rPr lang="en-US" sz="3200" dirty="0" smtClean="0"/>
              <a:t>- </a:t>
            </a:r>
            <a:r>
              <a:rPr lang="en-US" sz="4000" b="1" dirty="0" err="1" smtClean="0">
                <a:solidFill>
                  <a:srgbClr val="0070C0"/>
                </a:solidFill>
              </a:rPr>
              <a:t>Đa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miêu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tả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kể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chuyện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tranh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luận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dirty="0" err="1" smtClean="0">
                <a:solidFill>
                  <a:srgbClr val="0070C0"/>
                </a:solidFill>
              </a:rPr>
              <a:t>thuyết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phục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người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đọc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đồng</a:t>
            </a:r>
            <a:r>
              <a:rPr lang="en-US" sz="4000" b="1" dirty="0" smtClean="0">
                <a:solidFill>
                  <a:srgbClr val="0070C0"/>
                </a:solidFill>
              </a:rPr>
              <a:t> ý </a:t>
            </a:r>
            <a:r>
              <a:rPr lang="en-US" sz="4000" b="1" dirty="0" err="1" smtClean="0">
                <a:solidFill>
                  <a:srgbClr val="0070C0"/>
                </a:solidFill>
              </a:rPr>
              <a:t>với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người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vấn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nào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đó</a:t>
            </a:r>
            <a:r>
              <a:rPr lang="en-US" sz="4000" b="1" dirty="0" smtClean="0">
                <a:solidFill>
                  <a:srgbClr val="0070C0"/>
                </a:solidFill>
              </a:rPr>
              <a:t>) </a:t>
            </a:r>
            <a:r>
              <a:rPr lang="en-US" sz="4000" b="1" dirty="0" err="1" smtClean="0">
                <a:solidFill>
                  <a:srgbClr val="0070C0"/>
                </a:solidFill>
              </a:rPr>
              <a:t>trong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sách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Tiếng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là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độ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mở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rất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rộng</a:t>
            </a:r>
            <a:r>
              <a:rPr lang="en-US" sz="4000" b="1" dirty="0" smtClean="0">
                <a:solidFill>
                  <a:srgbClr val="0070C0"/>
                </a:solidFill>
              </a:rPr>
              <a:t>.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algn="just"/>
            <a:endParaRPr lang="en-US" sz="3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35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THUẬN LỢI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>
              <a:buFontTx/>
              <a:buChar char="-"/>
            </a:pPr>
            <a:r>
              <a:rPr lang="en-US" sz="3600" b="1" dirty="0" smtClean="0">
                <a:solidFill>
                  <a:srgbClr val="0070C0"/>
                </a:solidFill>
              </a:rPr>
              <a:t>  </a:t>
            </a:r>
            <a:r>
              <a:rPr lang="en-US" sz="3600" b="1" dirty="0" err="1" smtClean="0">
                <a:solidFill>
                  <a:srgbClr val="0070C0"/>
                </a:solidFill>
              </a:rPr>
              <a:t>Chương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trình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thiết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kế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đồng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tâm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TLV,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giao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tiếp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ngôn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bản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kể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chuyện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miêu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trang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bị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lớp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trước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được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nâng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cao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theo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phối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trình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</a:p>
          <a:p>
            <a:pPr lvl="0" algn="just">
              <a:buFontTx/>
              <a:buChar char="-"/>
            </a:pPr>
            <a:r>
              <a:rPr lang="en-US" sz="3600" b="1" dirty="0" smtClean="0">
                <a:solidFill>
                  <a:srgbClr val="0070C0"/>
                </a:solidFill>
              </a:rPr>
              <a:t>   </a:t>
            </a:r>
            <a:r>
              <a:rPr lang="en-US" sz="3600" b="1" dirty="0" err="1" smtClean="0">
                <a:solidFill>
                  <a:srgbClr val="0070C0"/>
                </a:solidFill>
              </a:rPr>
              <a:t>Sự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triển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truyền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thông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góp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phần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cung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cấp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cho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sống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diễn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v.v</a:t>
            </a:r>
            <a:r>
              <a:rPr lang="en-US" sz="3600" b="1" dirty="0" smtClean="0">
                <a:solidFill>
                  <a:srgbClr val="0070C0"/>
                </a:solidFill>
              </a:rPr>
              <a:t>…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444022"/>
            <a:ext cx="9144000" cy="5413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KHÓ KHĂN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3600" dirty="0" smtClean="0">
                <a:solidFill>
                  <a:srgbClr val="0070C0"/>
                </a:solidFill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</a:rPr>
              <a:t>Đòi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hỏi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viên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sâu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rộng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phong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phú</a:t>
            </a:r>
            <a:r>
              <a:rPr lang="en-US" sz="3600" b="1" dirty="0" smtClean="0">
                <a:solidFill>
                  <a:srgbClr val="0070C0"/>
                </a:solidFill>
              </a:rPr>
              <a:t>; </a:t>
            </a:r>
            <a:r>
              <a:rPr lang="en-US" sz="3600" b="1" dirty="0" err="1" smtClean="0">
                <a:solidFill>
                  <a:srgbClr val="0070C0"/>
                </a:solidFill>
              </a:rPr>
              <a:t>có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vốn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sống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thực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tế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và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hợp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hoạt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phương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pháp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giảng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dạy</a:t>
            </a:r>
            <a:r>
              <a:rPr lang="en-US" sz="3600" b="1" dirty="0" smtClean="0">
                <a:solidFill>
                  <a:srgbClr val="0070C0"/>
                </a:solidFill>
              </a:rPr>
              <a:t>; </a:t>
            </a:r>
            <a:r>
              <a:rPr lang="en-US" sz="3600" b="1" dirty="0" err="1" smtClean="0">
                <a:solidFill>
                  <a:srgbClr val="0070C0"/>
                </a:solidFill>
              </a:rPr>
              <a:t>biết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gợi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mở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sự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tò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mò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sáng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tạo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  <a:endParaRPr lang="vi-VN" sz="3600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sz="3600" b="1" dirty="0" smtClean="0">
                <a:solidFill>
                  <a:srgbClr val="0070C0"/>
                </a:solidFill>
              </a:rPr>
              <a:t>- Do </a:t>
            </a:r>
            <a:r>
              <a:rPr lang="en-US" sz="3600" b="1" dirty="0" err="1" smtClean="0">
                <a:solidFill>
                  <a:srgbClr val="0070C0"/>
                </a:solidFill>
              </a:rPr>
              <a:t>đặc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điểm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tâm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lý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lứa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tuổi</a:t>
            </a:r>
            <a:r>
              <a:rPr lang="en-US" sz="3600" b="1" dirty="0" smtClean="0">
                <a:solidFill>
                  <a:srgbClr val="0070C0"/>
                </a:solidFill>
              </a:rPr>
              <a:t> (</a:t>
            </a:r>
            <a:r>
              <a:rPr lang="en-US" sz="3600" b="1" dirty="0" err="1" smtClean="0">
                <a:solidFill>
                  <a:srgbClr val="0070C0"/>
                </a:solidFill>
              </a:rPr>
              <a:t>mau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nhớ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mau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quên</a:t>
            </a:r>
            <a:r>
              <a:rPr lang="en-US" sz="3600" b="1" dirty="0" smtClean="0">
                <a:solidFill>
                  <a:srgbClr val="0070C0"/>
                </a:solidFill>
              </a:rPr>
              <a:t>) do </a:t>
            </a:r>
            <a:r>
              <a:rPr lang="en-US" sz="3600" b="1" dirty="0" err="1" smtClean="0">
                <a:solidFill>
                  <a:srgbClr val="0070C0"/>
                </a:solidFill>
              </a:rPr>
              <a:t>đó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tập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trung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cũng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như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khả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năng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vận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dụng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cũ</a:t>
            </a:r>
            <a:r>
              <a:rPr lang="en-US" sz="3600" b="1" dirty="0" smtClean="0">
                <a:solidFill>
                  <a:srgbClr val="0070C0"/>
                </a:solidFill>
              </a:rPr>
              <a:t>, </a:t>
            </a:r>
            <a:r>
              <a:rPr lang="en-US" sz="3600" b="1" dirty="0" err="1" smtClean="0">
                <a:solidFill>
                  <a:srgbClr val="0070C0"/>
                </a:solidFill>
              </a:rPr>
              <a:t>kiến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thức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tích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hợp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từ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phân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môn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khác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của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học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sinh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còn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yếu</a:t>
            </a:r>
            <a:r>
              <a:rPr lang="en-US" sz="3600" b="1" dirty="0" smtClean="0">
                <a:solidFill>
                  <a:srgbClr val="0070C0"/>
                </a:solidFill>
              </a:rPr>
              <a:t>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857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12" y="188640"/>
            <a:ext cx="9144000" cy="1102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</a:rPr>
              <a:t>KHÓ KHĂN TRONG DẠY HỌC  ĐỀ “MỞ”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3412" y="12916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Kiến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thức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thực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tế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sống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HS </a:t>
            </a:r>
            <a:r>
              <a:rPr lang="en-US" sz="4000" b="1" dirty="0" err="1" smtClean="0">
                <a:solidFill>
                  <a:srgbClr val="0070C0"/>
                </a:solidFill>
              </a:rPr>
              <a:t>còn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hạn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chế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ảnh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hưởng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đến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việc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tiếp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bài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học</a:t>
            </a:r>
            <a:r>
              <a:rPr lang="en-US" sz="4000" b="1" dirty="0" smtClean="0">
                <a:solidFill>
                  <a:srgbClr val="0070C0"/>
                </a:solidFill>
              </a:rPr>
              <a:t>.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lvl="0" algn="just"/>
            <a:r>
              <a:rPr lang="en-US" sz="4000" b="1" dirty="0" smtClean="0">
                <a:solidFill>
                  <a:srgbClr val="0070C0"/>
                </a:solidFill>
              </a:rPr>
              <a:t>-  </a:t>
            </a:r>
            <a:r>
              <a:rPr lang="en-US" sz="4000" b="1" dirty="0" err="1" smtClean="0">
                <a:solidFill>
                  <a:srgbClr val="0070C0"/>
                </a:solidFill>
              </a:rPr>
              <a:t>Vốn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từ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vựng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HS </a:t>
            </a:r>
            <a:r>
              <a:rPr lang="en-US" sz="4000" b="1" dirty="0" err="1" smtClean="0">
                <a:solidFill>
                  <a:srgbClr val="0070C0"/>
                </a:solidFill>
              </a:rPr>
              <a:t>hạn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chế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viết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câu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rạc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liên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kết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thiếu</a:t>
            </a:r>
            <a:r>
              <a:rPr lang="en-US" sz="4000" b="1" dirty="0" smtClean="0">
                <a:solidFill>
                  <a:srgbClr val="0070C0"/>
                </a:solidFill>
              </a:rPr>
              <a:t> logic, </a:t>
            </a:r>
            <a:r>
              <a:rPr lang="en-US" sz="4000" b="1" dirty="0" err="1" smtClean="0">
                <a:solidFill>
                  <a:srgbClr val="0070C0"/>
                </a:solidFill>
              </a:rPr>
              <a:t>tính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sáng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tạo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chưa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cao</a:t>
            </a:r>
            <a:r>
              <a:rPr lang="en-US" sz="4000" b="1" dirty="0" smtClean="0">
                <a:solidFill>
                  <a:srgbClr val="0070C0"/>
                </a:solidFill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</a:rPr>
              <a:t>nghiêng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về</a:t>
            </a:r>
            <a:r>
              <a:rPr lang="en-US" sz="4000" b="1" smtClean="0">
                <a:solidFill>
                  <a:srgbClr val="0070C0"/>
                </a:solidFill>
              </a:rPr>
              <a:t> “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nói</a:t>
            </a:r>
            <a:r>
              <a:rPr lang="en-US" sz="4000" b="1" dirty="0" smtClean="0">
                <a:solidFill>
                  <a:srgbClr val="0070C0"/>
                </a:solidFill>
              </a:rPr>
              <a:t>”.</a:t>
            </a:r>
            <a:endParaRPr lang="vi-VN" sz="40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4000" b="1" dirty="0" smtClean="0">
                <a:solidFill>
                  <a:srgbClr val="0070C0"/>
                </a:solidFill>
              </a:rPr>
              <a:t>-  HS </a:t>
            </a:r>
            <a:r>
              <a:rPr lang="en-US" sz="4000" b="1" dirty="0" err="1" smtClean="0">
                <a:solidFill>
                  <a:srgbClr val="0070C0"/>
                </a:solidFill>
              </a:rPr>
              <a:t>còn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phụ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văn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mẫu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hoặc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phụ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thuộc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hoàn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toàn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theo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lời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giảng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giáo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viên</a:t>
            </a:r>
            <a:r>
              <a:rPr lang="en-US" sz="4000" b="1" dirty="0" smtClean="0">
                <a:solidFill>
                  <a:srgbClr val="0070C0"/>
                </a:solidFill>
              </a:rPr>
              <a:t>.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988" y="1444022"/>
            <a:ext cx="9150824" cy="5566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lvl="0" algn="just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853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SỞ GIÁO DỤC VÀ ĐÀO TẠO THÀNH PHỐ HỒ CHÍ MINH PHÒNG GIÁO DỤC TIỂU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Đề bài: Viết bài văn kể lại các hoạt động của em trong một kì nghỉ (ví dụ: nghỉ hè, nghỉ Tết,…)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Home</cp:lastModifiedBy>
  <cp:revision>123</cp:revision>
  <dcterms:created xsi:type="dcterms:W3CDTF">2014-07-27T12:20:53Z</dcterms:created>
  <dcterms:modified xsi:type="dcterms:W3CDTF">2017-04-07T03:35:53Z</dcterms:modified>
</cp:coreProperties>
</file>